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15"/>
  </p:notesMasterIdLst>
  <p:sldIdLst>
    <p:sldId id="268" r:id="rId5"/>
    <p:sldId id="271" r:id="rId6"/>
    <p:sldId id="272" r:id="rId7"/>
    <p:sldId id="273" r:id="rId8"/>
    <p:sldId id="274" r:id="rId9"/>
    <p:sldId id="275" r:id="rId10"/>
    <p:sldId id="276" r:id="rId11"/>
    <p:sldId id="277" r:id="rId12"/>
    <p:sldId id="279" r:id="rId13"/>
    <p:sldId id="2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62" d="100"/>
          <a:sy n="62" d="100"/>
        </p:scale>
        <p:origin x="846"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39F97-AFCC-4802-922F-C3A5228DF4D8}" type="doc">
      <dgm:prSet loTypeId="urn:microsoft.com/office/officeart/2005/8/layout/list1" loCatId="list" qsTypeId="urn:microsoft.com/office/officeart/2005/8/quickstyle/simple2" qsCatId="simple" csTypeId="urn:microsoft.com/office/officeart/2005/8/colors/accent5_2" csCatId="accent5"/>
      <dgm:spPr/>
      <dgm:t>
        <a:bodyPr/>
        <a:lstStyle/>
        <a:p>
          <a:endParaRPr lang="en-US"/>
        </a:p>
      </dgm:t>
    </dgm:pt>
    <dgm:pt modelId="{6089299E-CE87-436C-94EE-E6D03F41A5B2}">
      <dgm:prSet/>
      <dgm:spPr/>
      <dgm:t>
        <a:bodyPr/>
        <a:lstStyle/>
        <a:p>
          <a:r>
            <a:rPr lang="en-US"/>
            <a:t>Describing adolescence: “begins at puberty and ends…sometime!” (p 2)</a:t>
          </a:r>
        </a:p>
      </dgm:t>
    </dgm:pt>
    <dgm:pt modelId="{6B7C1A24-496F-44B2-A4EB-E644417E38E2}" type="parTrans" cxnId="{E172FE5C-B116-4B94-985F-53ACA8A8FB7F}">
      <dgm:prSet/>
      <dgm:spPr/>
      <dgm:t>
        <a:bodyPr/>
        <a:lstStyle/>
        <a:p>
          <a:endParaRPr lang="en-US"/>
        </a:p>
      </dgm:t>
    </dgm:pt>
    <dgm:pt modelId="{4EA82254-F838-4D51-AA0A-C2E2FD950ECA}" type="sibTrans" cxnId="{E172FE5C-B116-4B94-985F-53ACA8A8FB7F}">
      <dgm:prSet/>
      <dgm:spPr/>
      <dgm:t>
        <a:bodyPr/>
        <a:lstStyle/>
        <a:p>
          <a:endParaRPr lang="en-US"/>
        </a:p>
      </dgm:t>
    </dgm:pt>
    <dgm:pt modelId="{570C7375-4FBC-4332-95E4-E5AD009E5BFB}">
      <dgm:prSet/>
      <dgm:spPr/>
      <dgm:t>
        <a:bodyPr/>
        <a:lstStyle/>
        <a:p>
          <a:r>
            <a:rPr lang="en-US"/>
            <a:t>Kevin </a:t>
          </a:r>
          <a:r>
            <a:rPr lang="en-US">
              <a:sym typeface="Wingdings" panose="05000000000000000000" pitchFamily="2" charset="2"/>
            </a:rPr>
            <a:t></a:t>
          </a:r>
          <a:r>
            <a:rPr lang="en-US"/>
            <a:t> “gone from happy to sullen, talkative to quite, easygoing to hostile.” (3)</a:t>
          </a:r>
        </a:p>
      </dgm:t>
    </dgm:pt>
    <dgm:pt modelId="{52D1E60D-C6FC-4BF3-9E4C-9EA3130E886B}" type="parTrans" cxnId="{7DE572B7-667B-480F-9E84-F13ABCC9F423}">
      <dgm:prSet/>
      <dgm:spPr/>
      <dgm:t>
        <a:bodyPr/>
        <a:lstStyle/>
        <a:p>
          <a:endParaRPr lang="en-US"/>
        </a:p>
      </dgm:t>
    </dgm:pt>
    <dgm:pt modelId="{B0560ED0-74BA-46ED-9C9B-D61F45C5386E}" type="sibTrans" cxnId="{7DE572B7-667B-480F-9E84-F13ABCC9F423}">
      <dgm:prSet/>
      <dgm:spPr/>
      <dgm:t>
        <a:bodyPr/>
        <a:lstStyle/>
        <a:p>
          <a:endParaRPr lang="en-US"/>
        </a:p>
      </dgm:t>
    </dgm:pt>
    <dgm:pt modelId="{8F4B9C77-43FD-4EAB-A769-7A2EE54E784B}">
      <dgm:prSet/>
      <dgm:spPr/>
      <dgm:t>
        <a:bodyPr/>
        <a:lstStyle/>
        <a:p>
          <a:r>
            <a:rPr lang="en-US"/>
            <a:t>Adolescence can look a lot like the “terrible twos” (6)</a:t>
          </a:r>
        </a:p>
      </dgm:t>
    </dgm:pt>
    <dgm:pt modelId="{CEED46A5-9200-4D87-91EE-C7D196CDCDF3}" type="parTrans" cxnId="{CDE2577B-DD11-4B28-9471-396C7E1CF8C2}">
      <dgm:prSet/>
      <dgm:spPr/>
      <dgm:t>
        <a:bodyPr/>
        <a:lstStyle/>
        <a:p>
          <a:endParaRPr lang="en-US"/>
        </a:p>
      </dgm:t>
    </dgm:pt>
    <dgm:pt modelId="{986BA06D-C416-45B7-BDEC-209BC477AAEA}" type="sibTrans" cxnId="{CDE2577B-DD11-4B28-9471-396C7E1CF8C2}">
      <dgm:prSet/>
      <dgm:spPr/>
      <dgm:t>
        <a:bodyPr/>
        <a:lstStyle/>
        <a:p>
          <a:endParaRPr lang="en-US"/>
        </a:p>
      </dgm:t>
    </dgm:pt>
    <dgm:pt modelId="{E819C4B4-A3C1-4316-8608-5D0929995342}">
      <dgm:prSet/>
      <dgm:spPr/>
      <dgm:t>
        <a:bodyPr/>
        <a:lstStyle/>
        <a:p>
          <a:r>
            <a:rPr lang="en-US"/>
            <a:t>Parent Survival Kit (Appreciating Adolescents)</a:t>
          </a:r>
        </a:p>
      </dgm:t>
    </dgm:pt>
    <dgm:pt modelId="{72AF64AE-F808-4216-9D28-083E202030F4}" type="parTrans" cxnId="{B68021A0-82AB-4558-BE92-47F1AF149DE6}">
      <dgm:prSet/>
      <dgm:spPr/>
      <dgm:t>
        <a:bodyPr/>
        <a:lstStyle/>
        <a:p>
          <a:endParaRPr lang="en-US"/>
        </a:p>
      </dgm:t>
    </dgm:pt>
    <dgm:pt modelId="{2BFD802D-1A34-4973-8091-2B705EA3236C}" type="sibTrans" cxnId="{B68021A0-82AB-4558-BE92-47F1AF149DE6}">
      <dgm:prSet/>
      <dgm:spPr/>
      <dgm:t>
        <a:bodyPr/>
        <a:lstStyle/>
        <a:p>
          <a:endParaRPr lang="en-US"/>
        </a:p>
      </dgm:t>
    </dgm:pt>
    <dgm:pt modelId="{9718BFF8-E828-421F-8003-A327390C4D70}">
      <dgm:prSet/>
      <dgm:spPr/>
      <dgm:t>
        <a:bodyPr/>
        <a:lstStyle/>
        <a:p>
          <a:r>
            <a:rPr lang="en-US"/>
            <a:t>Thoughts? Helpful?</a:t>
          </a:r>
        </a:p>
      </dgm:t>
    </dgm:pt>
    <dgm:pt modelId="{EFBAEC84-A929-46E0-845E-E85835936FF8}" type="parTrans" cxnId="{9D020E64-1FA7-4CC2-A2BA-F9391E6CD5EE}">
      <dgm:prSet/>
      <dgm:spPr/>
      <dgm:t>
        <a:bodyPr/>
        <a:lstStyle/>
        <a:p>
          <a:endParaRPr lang="en-US"/>
        </a:p>
      </dgm:t>
    </dgm:pt>
    <dgm:pt modelId="{94A337A2-4163-4811-A9DD-2DACAC5CB567}" type="sibTrans" cxnId="{9D020E64-1FA7-4CC2-A2BA-F9391E6CD5EE}">
      <dgm:prSet/>
      <dgm:spPr/>
      <dgm:t>
        <a:bodyPr/>
        <a:lstStyle/>
        <a:p>
          <a:endParaRPr lang="en-US"/>
        </a:p>
      </dgm:t>
    </dgm:pt>
    <dgm:pt modelId="{B46B979B-F305-4864-9980-9FA5F42B1B1B}">
      <dgm:prSet/>
      <dgm:spPr/>
      <dgm:t>
        <a:bodyPr/>
        <a:lstStyle/>
        <a:p>
          <a:r>
            <a:rPr lang="en-US"/>
            <a:t>Story of Mary and the “Iceberg Theory”</a:t>
          </a:r>
        </a:p>
      </dgm:t>
    </dgm:pt>
    <dgm:pt modelId="{580D758B-F97D-4153-AFFC-3AD974659376}" type="parTrans" cxnId="{A01618AB-395B-4AD3-8760-726FE02A4BEA}">
      <dgm:prSet/>
      <dgm:spPr/>
      <dgm:t>
        <a:bodyPr/>
        <a:lstStyle/>
        <a:p>
          <a:endParaRPr lang="en-US"/>
        </a:p>
      </dgm:t>
    </dgm:pt>
    <dgm:pt modelId="{848166CC-32CB-481D-8026-2B576BC0CE5F}" type="sibTrans" cxnId="{A01618AB-395B-4AD3-8760-726FE02A4BEA}">
      <dgm:prSet/>
      <dgm:spPr/>
      <dgm:t>
        <a:bodyPr/>
        <a:lstStyle/>
        <a:p>
          <a:endParaRPr lang="en-US"/>
        </a:p>
      </dgm:t>
    </dgm:pt>
    <dgm:pt modelId="{C7BB0B6C-1D48-4CC0-AF3A-A59A7D0FD33D}">
      <dgm:prSet/>
      <dgm:spPr/>
      <dgm:t>
        <a:bodyPr/>
        <a:lstStyle/>
        <a:p>
          <a:r>
            <a:rPr lang="en-US" dirty="0"/>
            <a:t>Behavior and emotions presented often don’t show the ENTRIE picture.</a:t>
          </a:r>
        </a:p>
      </dgm:t>
    </dgm:pt>
    <dgm:pt modelId="{230AC12D-6374-4F6E-BB8D-7F8DC205586C}" type="parTrans" cxnId="{76DEFE4A-86BB-4464-96D8-14878001A849}">
      <dgm:prSet/>
      <dgm:spPr/>
      <dgm:t>
        <a:bodyPr/>
        <a:lstStyle/>
        <a:p>
          <a:endParaRPr lang="en-US"/>
        </a:p>
      </dgm:t>
    </dgm:pt>
    <dgm:pt modelId="{FB4B7E42-114C-410A-9F40-F8ACBF6F9EA7}" type="sibTrans" cxnId="{76DEFE4A-86BB-4464-96D8-14878001A849}">
      <dgm:prSet/>
      <dgm:spPr/>
      <dgm:t>
        <a:bodyPr/>
        <a:lstStyle/>
        <a:p>
          <a:endParaRPr lang="en-US"/>
        </a:p>
      </dgm:t>
    </dgm:pt>
    <dgm:pt modelId="{C56D8C4F-08FB-4660-8B90-5C2779A0AAF8}">
      <dgm:prSet/>
      <dgm:spPr/>
      <dgm:t>
        <a:bodyPr/>
        <a:lstStyle/>
        <a:p>
          <a:r>
            <a:rPr lang="en-US" dirty="0"/>
            <a:t>“I think beneath the tough stuff, you’re really hurting and scared.” (p. 10)</a:t>
          </a:r>
        </a:p>
      </dgm:t>
    </dgm:pt>
    <dgm:pt modelId="{98AD0965-F39C-4934-9407-C25F7C4A3D5B}" type="parTrans" cxnId="{AF4F7C5F-2FDD-4FCF-91EF-D5D4C59B3291}">
      <dgm:prSet/>
      <dgm:spPr/>
      <dgm:t>
        <a:bodyPr/>
        <a:lstStyle/>
        <a:p>
          <a:endParaRPr lang="en-US"/>
        </a:p>
      </dgm:t>
    </dgm:pt>
    <dgm:pt modelId="{488A6718-CE7C-4837-8377-02ABC8C18DBF}" type="sibTrans" cxnId="{AF4F7C5F-2FDD-4FCF-91EF-D5D4C59B3291}">
      <dgm:prSet/>
      <dgm:spPr/>
      <dgm:t>
        <a:bodyPr/>
        <a:lstStyle/>
        <a:p>
          <a:endParaRPr lang="en-US"/>
        </a:p>
      </dgm:t>
    </dgm:pt>
    <dgm:pt modelId="{5345F8E0-1C03-4F06-A776-C3117969388B}">
      <dgm:prSet/>
      <dgm:spPr/>
      <dgm:t>
        <a:bodyPr/>
        <a:lstStyle/>
        <a:p>
          <a:r>
            <a:rPr lang="en-US" dirty="0"/>
            <a:t>Response on p.11 </a:t>
          </a:r>
          <a:r>
            <a:rPr lang="en-US" dirty="0">
              <a:sym typeface="Wingdings" panose="05000000000000000000" pitchFamily="2" charset="2"/>
            </a:rPr>
            <a:t></a:t>
          </a:r>
          <a:r>
            <a:rPr lang="en-US" dirty="0"/>
            <a:t> used “shutting down/out” as coping strategy.</a:t>
          </a:r>
        </a:p>
      </dgm:t>
    </dgm:pt>
    <dgm:pt modelId="{C45E55AB-D957-412A-AEC2-06010BBC72B0}" type="parTrans" cxnId="{F1C4CF0D-BEBE-4621-8627-DF2FB4596FBD}">
      <dgm:prSet/>
      <dgm:spPr/>
      <dgm:t>
        <a:bodyPr/>
        <a:lstStyle/>
        <a:p>
          <a:endParaRPr lang="en-US"/>
        </a:p>
      </dgm:t>
    </dgm:pt>
    <dgm:pt modelId="{A328A208-0480-4BEF-80D9-DA3C83CEE28F}" type="sibTrans" cxnId="{F1C4CF0D-BEBE-4621-8627-DF2FB4596FBD}">
      <dgm:prSet/>
      <dgm:spPr/>
      <dgm:t>
        <a:bodyPr/>
        <a:lstStyle/>
        <a:p>
          <a:endParaRPr lang="en-US"/>
        </a:p>
      </dgm:t>
    </dgm:pt>
    <dgm:pt modelId="{E4A00A17-A909-485D-87B5-539A8F9C3588}">
      <dgm:prSet/>
      <dgm:spPr/>
      <dgm:t>
        <a:bodyPr/>
        <a:lstStyle/>
        <a:p>
          <a:r>
            <a:rPr lang="en-US" dirty="0"/>
            <a:t>Significance of this? How did this question allow Mary to open up?</a:t>
          </a:r>
        </a:p>
      </dgm:t>
    </dgm:pt>
    <dgm:pt modelId="{C0701ED0-F8A0-4F10-B30B-0F0FAD9F052A}" type="parTrans" cxnId="{C19E688D-2264-43F6-9BBE-A7FFE0D82856}">
      <dgm:prSet/>
      <dgm:spPr/>
      <dgm:t>
        <a:bodyPr/>
        <a:lstStyle/>
        <a:p>
          <a:endParaRPr lang="en-US"/>
        </a:p>
      </dgm:t>
    </dgm:pt>
    <dgm:pt modelId="{A818FEE3-6FC1-46EC-8C3F-64D75FEFB36A}" type="sibTrans" cxnId="{C19E688D-2264-43F6-9BBE-A7FFE0D82856}">
      <dgm:prSet/>
      <dgm:spPr/>
      <dgm:t>
        <a:bodyPr/>
        <a:lstStyle/>
        <a:p>
          <a:endParaRPr lang="en-US"/>
        </a:p>
      </dgm:t>
    </dgm:pt>
    <dgm:pt modelId="{871E9165-1928-427E-92FB-5AA2C0B9C67F}">
      <dgm:prSet/>
      <dgm:spPr/>
      <dgm:t>
        <a:bodyPr/>
        <a:lstStyle/>
        <a:p>
          <a:r>
            <a:rPr lang="en-US" dirty="0"/>
            <a:t>How does this relate to our teens?</a:t>
          </a:r>
        </a:p>
      </dgm:t>
    </dgm:pt>
    <dgm:pt modelId="{AFDFFD1F-1CE8-450B-8779-3C3BAC1B3B99}" type="parTrans" cxnId="{1E7763DD-832C-4B44-A684-7FCFC987CA14}">
      <dgm:prSet/>
      <dgm:spPr/>
      <dgm:t>
        <a:bodyPr/>
        <a:lstStyle/>
        <a:p>
          <a:endParaRPr lang="en-US"/>
        </a:p>
      </dgm:t>
    </dgm:pt>
    <dgm:pt modelId="{4C8195EC-6FEA-4539-A25B-02EAC2B07AA2}" type="sibTrans" cxnId="{1E7763DD-832C-4B44-A684-7FCFC987CA14}">
      <dgm:prSet/>
      <dgm:spPr/>
      <dgm:t>
        <a:bodyPr/>
        <a:lstStyle/>
        <a:p>
          <a:endParaRPr lang="en-US"/>
        </a:p>
      </dgm:t>
    </dgm:pt>
    <dgm:pt modelId="{E4AEA2AC-3F8D-4A36-BE14-059600DF2D3C}" type="pres">
      <dgm:prSet presAssocID="{EBD39F97-AFCC-4802-922F-C3A5228DF4D8}" presName="linear" presStyleCnt="0">
        <dgm:presLayoutVars>
          <dgm:dir/>
          <dgm:animLvl val="lvl"/>
          <dgm:resizeHandles val="exact"/>
        </dgm:presLayoutVars>
      </dgm:prSet>
      <dgm:spPr/>
    </dgm:pt>
    <dgm:pt modelId="{489B6313-5151-4E46-97EF-DD22D336C913}" type="pres">
      <dgm:prSet presAssocID="{6089299E-CE87-436C-94EE-E6D03F41A5B2}" presName="parentLin" presStyleCnt="0"/>
      <dgm:spPr/>
    </dgm:pt>
    <dgm:pt modelId="{FED9D437-F711-4632-BA6D-CB7E6DD4158C}" type="pres">
      <dgm:prSet presAssocID="{6089299E-CE87-436C-94EE-E6D03F41A5B2}" presName="parentLeftMargin" presStyleLbl="node1" presStyleIdx="0" presStyleCnt="3"/>
      <dgm:spPr/>
    </dgm:pt>
    <dgm:pt modelId="{37043B7E-12DA-4205-8BFE-AB6F7B3AC1E9}" type="pres">
      <dgm:prSet presAssocID="{6089299E-CE87-436C-94EE-E6D03F41A5B2}" presName="parentText" presStyleLbl="node1" presStyleIdx="0" presStyleCnt="3">
        <dgm:presLayoutVars>
          <dgm:chMax val="0"/>
          <dgm:bulletEnabled val="1"/>
        </dgm:presLayoutVars>
      </dgm:prSet>
      <dgm:spPr/>
    </dgm:pt>
    <dgm:pt modelId="{B1502D87-D25E-4311-8B18-FD08C8686B9D}" type="pres">
      <dgm:prSet presAssocID="{6089299E-CE87-436C-94EE-E6D03F41A5B2}" presName="negativeSpace" presStyleCnt="0"/>
      <dgm:spPr/>
    </dgm:pt>
    <dgm:pt modelId="{F112A8F3-BA00-49BC-A263-368EF517459C}" type="pres">
      <dgm:prSet presAssocID="{6089299E-CE87-436C-94EE-E6D03F41A5B2}" presName="childText" presStyleLbl="conFgAcc1" presStyleIdx="0" presStyleCnt="3">
        <dgm:presLayoutVars>
          <dgm:bulletEnabled val="1"/>
        </dgm:presLayoutVars>
      </dgm:prSet>
      <dgm:spPr/>
    </dgm:pt>
    <dgm:pt modelId="{A1266FC8-2974-4311-82AE-C051CEED3F79}" type="pres">
      <dgm:prSet presAssocID="{4EA82254-F838-4D51-AA0A-C2E2FD950ECA}" presName="spaceBetweenRectangles" presStyleCnt="0"/>
      <dgm:spPr/>
    </dgm:pt>
    <dgm:pt modelId="{34E7D453-B4CC-4A86-89E5-F027030D7BEE}" type="pres">
      <dgm:prSet presAssocID="{E819C4B4-A3C1-4316-8608-5D0929995342}" presName="parentLin" presStyleCnt="0"/>
      <dgm:spPr/>
    </dgm:pt>
    <dgm:pt modelId="{31B7221B-3406-4BE6-8B8A-5F0F564E45FE}" type="pres">
      <dgm:prSet presAssocID="{E819C4B4-A3C1-4316-8608-5D0929995342}" presName="parentLeftMargin" presStyleLbl="node1" presStyleIdx="0" presStyleCnt="3"/>
      <dgm:spPr/>
    </dgm:pt>
    <dgm:pt modelId="{CBE57FEE-857A-47D8-897F-2E73DB4C6E24}" type="pres">
      <dgm:prSet presAssocID="{E819C4B4-A3C1-4316-8608-5D0929995342}" presName="parentText" presStyleLbl="node1" presStyleIdx="1" presStyleCnt="3">
        <dgm:presLayoutVars>
          <dgm:chMax val="0"/>
          <dgm:bulletEnabled val="1"/>
        </dgm:presLayoutVars>
      </dgm:prSet>
      <dgm:spPr/>
    </dgm:pt>
    <dgm:pt modelId="{BD0CAD98-1371-41E6-A7B8-35E687E31B65}" type="pres">
      <dgm:prSet presAssocID="{E819C4B4-A3C1-4316-8608-5D0929995342}" presName="negativeSpace" presStyleCnt="0"/>
      <dgm:spPr/>
    </dgm:pt>
    <dgm:pt modelId="{CEA0199F-F2CB-4811-B9CC-A12CFB8AA9BF}" type="pres">
      <dgm:prSet presAssocID="{E819C4B4-A3C1-4316-8608-5D0929995342}" presName="childText" presStyleLbl="conFgAcc1" presStyleIdx="1" presStyleCnt="3">
        <dgm:presLayoutVars>
          <dgm:bulletEnabled val="1"/>
        </dgm:presLayoutVars>
      </dgm:prSet>
      <dgm:spPr/>
    </dgm:pt>
    <dgm:pt modelId="{F4CDEDA0-60C9-4F27-A9B3-18F48F837BEC}" type="pres">
      <dgm:prSet presAssocID="{2BFD802D-1A34-4973-8091-2B705EA3236C}" presName="spaceBetweenRectangles" presStyleCnt="0"/>
      <dgm:spPr/>
    </dgm:pt>
    <dgm:pt modelId="{EAFB2D7A-A1A3-4CD3-A6AB-4504308E2313}" type="pres">
      <dgm:prSet presAssocID="{B46B979B-F305-4864-9980-9FA5F42B1B1B}" presName="parentLin" presStyleCnt="0"/>
      <dgm:spPr/>
    </dgm:pt>
    <dgm:pt modelId="{908711EF-BC0B-41A1-A3CC-7963EE7661D7}" type="pres">
      <dgm:prSet presAssocID="{B46B979B-F305-4864-9980-9FA5F42B1B1B}" presName="parentLeftMargin" presStyleLbl="node1" presStyleIdx="1" presStyleCnt="3"/>
      <dgm:spPr/>
    </dgm:pt>
    <dgm:pt modelId="{DF21224F-D2BE-4E28-ABE6-B6FA67502D73}" type="pres">
      <dgm:prSet presAssocID="{B46B979B-F305-4864-9980-9FA5F42B1B1B}" presName="parentText" presStyleLbl="node1" presStyleIdx="2" presStyleCnt="3">
        <dgm:presLayoutVars>
          <dgm:chMax val="0"/>
          <dgm:bulletEnabled val="1"/>
        </dgm:presLayoutVars>
      </dgm:prSet>
      <dgm:spPr/>
    </dgm:pt>
    <dgm:pt modelId="{B111E815-032B-4D38-8CB6-2AEDD3011243}" type="pres">
      <dgm:prSet presAssocID="{B46B979B-F305-4864-9980-9FA5F42B1B1B}" presName="negativeSpace" presStyleCnt="0"/>
      <dgm:spPr/>
    </dgm:pt>
    <dgm:pt modelId="{5047EB38-1E13-4950-AF97-A95D2250E9E4}" type="pres">
      <dgm:prSet presAssocID="{B46B979B-F305-4864-9980-9FA5F42B1B1B}" presName="childText" presStyleLbl="conFgAcc1" presStyleIdx="2" presStyleCnt="3">
        <dgm:presLayoutVars>
          <dgm:bulletEnabled val="1"/>
        </dgm:presLayoutVars>
      </dgm:prSet>
      <dgm:spPr/>
    </dgm:pt>
  </dgm:ptLst>
  <dgm:cxnLst>
    <dgm:cxn modelId="{F1C4CF0D-BEBE-4621-8627-DF2FB4596FBD}" srcId="{C56D8C4F-08FB-4660-8B90-5C2779A0AAF8}" destId="{5345F8E0-1C03-4F06-A776-C3117969388B}" srcOrd="0" destOrd="0" parTransId="{C45E55AB-D957-412A-AEC2-06010BBC72B0}" sibTransId="{A328A208-0480-4BEF-80D9-DA3C83CEE28F}"/>
    <dgm:cxn modelId="{11FE1417-025E-4EE8-A023-F5CB5E7B7EB1}" type="presOf" srcId="{EBD39F97-AFCC-4802-922F-C3A5228DF4D8}" destId="{E4AEA2AC-3F8D-4A36-BE14-059600DF2D3C}" srcOrd="0" destOrd="0" presId="urn:microsoft.com/office/officeart/2005/8/layout/list1"/>
    <dgm:cxn modelId="{E711B136-B124-457C-8167-56C41C60B8A2}" type="presOf" srcId="{E819C4B4-A3C1-4316-8608-5D0929995342}" destId="{31B7221B-3406-4BE6-8B8A-5F0F564E45FE}" srcOrd="0" destOrd="0" presId="urn:microsoft.com/office/officeart/2005/8/layout/list1"/>
    <dgm:cxn modelId="{45C9B938-8A5C-4B1D-A9B5-8B216049A5BC}" type="presOf" srcId="{9718BFF8-E828-421F-8003-A327390C4D70}" destId="{CEA0199F-F2CB-4811-B9CC-A12CFB8AA9BF}" srcOrd="0" destOrd="0" presId="urn:microsoft.com/office/officeart/2005/8/layout/list1"/>
    <dgm:cxn modelId="{E172FE5C-B116-4B94-985F-53ACA8A8FB7F}" srcId="{EBD39F97-AFCC-4802-922F-C3A5228DF4D8}" destId="{6089299E-CE87-436C-94EE-E6D03F41A5B2}" srcOrd="0" destOrd="0" parTransId="{6B7C1A24-496F-44B2-A4EB-E644417E38E2}" sibTransId="{4EA82254-F838-4D51-AA0A-C2E2FD950ECA}"/>
    <dgm:cxn modelId="{AF4F7C5F-2FDD-4FCF-91EF-D5D4C59B3291}" srcId="{B46B979B-F305-4864-9980-9FA5F42B1B1B}" destId="{C56D8C4F-08FB-4660-8B90-5C2779A0AAF8}" srcOrd="1" destOrd="0" parTransId="{98AD0965-F39C-4934-9407-C25F7C4A3D5B}" sibTransId="{488A6718-CE7C-4837-8377-02ABC8C18DBF}"/>
    <dgm:cxn modelId="{87FE4F60-54FD-484B-B13B-7C731E67585B}" type="presOf" srcId="{6089299E-CE87-436C-94EE-E6D03F41A5B2}" destId="{FED9D437-F711-4632-BA6D-CB7E6DD4158C}" srcOrd="0" destOrd="0" presId="urn:microsoft.com/office/officeart/2005/8/layout/list1"/>
    <dgm:cxn modelId="{5B568243-A76D-4542-A567-342CE41419A5}" type="presOf" srcId="{E4A00A17-A909-485D-87B5-539A8F9C3588}" destId="{5047EB38-1E13-4950-AF97-A95D2250E9E4}" srcOrd="0" destOrd="3" presId="urn:microsoft.com/office/officeart/2005/8/layout/list1"/>
    <dgm:cxn modelId="{9D020E64-1FA7-4CC2-A2BA-F9391E6CD5EE}" srcId="{E819C4B4-A3C1-4316-8608-5D0929995342}" destId="{9718BFF8-E828-421F-8003-A327390C4D70}" srcOrd="0" destOrd="0" parTransId="{EFBAEC84-A929-46E0-845E-E85835936FF8}" sibTransId="{94A337A2-4163-4811-A9DD-2DACAC5CB567}"/>
    <dgm:cxn modelId="{76DEFE4A-86BB-4464-96D8-14878001A849}" srcId="{B46B979B-F305-4864-9980-9FA5F42B1B1B}" destId="{C7BB0B6C-1D48-4CC0-AF3A-A59A7D0FD33D}" srcOrd="0" destOrd="0" parTransId="{230AC12D-6374-4F6E-BB8D-7F8DC205586C}" sibTransId="{FB4B7E42-114C-410A-9F40-F8ACBF6F9EA7}"/>
    <dgm:cxn modelId="{390CB26B-FDC3-489A-BF54-7F4F14387E3F}" type="presOf" srcId="{B46B979B-F305-4864-9980-9FA5F42B1B1B}" destId="{DF21224F-D2BE-4E28-ABE6-B6FA67502D73}" srcOrd="1" destOrd="0" presId="urn:microsoft.com/office/officeart/2005/8/layout/list1"/>
    <dgm:cxn modelId="{CDE2577B-DD11-4B28-9471-396C7E1CF8C2}" srcId="{6089299E-CE87-436C-94EE-E6D03F41A5B2}" destId="{8F4B9C77-43FD-4EAB-A769-7A2EE54E784B}" srcOrd="1" destOrd="0" parTransId="{CEED46A5-9200-4D87-91EE-C7D196CDCDF3}" sibTransId="{986BA06D-C416-45B7-BDEC-209BC477AAEA}"/>
    <dgm:cxn modelId="{C19E688D-2264-43F6-9BBE-A7FFE0D82856}" srcId="{C56D8C4F-08FB-4660-8B90-5C2779A0AAF8}" destId="{E4A00A17-A909-485D-87B5-539A8F9C3588}" srcOrd="1" destOrd="0" parTransId="{C0701ED0-F8A0-4F10-B30B-0F0FAD9F052A}" sibTransId="{A818FEE3-6FC1-46EC-8C3F-64D75FEFB36A}"/>
    <dgm:cxn modelId="{BEFC3A9C-CF7F-4B02-B7C4-BCEE6CA175FA}" type="presOf" srcId="{B46B979B-F305-4864-9980-9FA5F42B1B1B}" destId="{908711EF-BC0B-41A1-A3CC-7963EE7661D7}" srcOrd="0" destOrd="0" presId="urn:microsoft.com/office/officeart/2005/8/layout/list1"/>
    <dgm:cxn modelId="{42F9C99D-4717-43D3-A0B4-49B6E42AF640}" type="presOf" srcId="{C7BB0B6C-1D48-4CC0-AF3A-A59A7D0FD33D}" destId="{5047EB38-1E13-4950-AF97-A95D2250E9E4}" srcOrd="0" destOrd="0" presId="urn:microsoft.com/office/officeart/2005/8/layout/list1"/>
    <dgm:cxn modelId="{B68021A0-82AB-4558-BE92-47F1AF149DE6}" srcId="{EBD39F97-AFCC-4802-922F-C3A5228DF4D8}" destId="{E819C4B4-A3C1-4316-8608-5D0929995342}" srcOrd="1" destOrd="0" parTransId="{72AF64AE-F808-4216-9D28-083E202030F4}" sibTransId="{2BFD802D-1A34-4973-8091-2B705EA3236C}"/>
    <dgm:cxn modelId="{C0E051A5-8B29-4E0E-AC2F-348632530190}" type="presOf" srcId="{570C7375-4FBC-4332-95E4-E5AD009E5BFB}" destId="{F112A8F3-BA00-49BC-A263-368EF517459C}" srcOrd="0" destOrd="0" presId="urn:microsoft.com/office/officeart/2005/8/layout/list1"/>
    <dgm:cxn modelId="{542A1DA8-3265-4892-B530-E5C1CA1F6532}" type="presOf" srcId="{871E9165-1928-427E-92FB-5AA2C0B9C67F}" destId="{5047EB38-1E13-4950-AF97-A95D2250E9E4}" srcOrd="0" destOrd="4" presId="urn:microsoft.com/office/officeart/2005/8/layout/list1"/>
    <dgm:cxn modelId="{41ACFEA8-21DC-4139-ABBD-8FF73E403C4B}" type="presOf" srcId="{5345F8E0-1C03-4F06-A776-C3117969388B}" destId="{5047EB38-1E13-4950-AF97-A95D2250E9E4}" srcOrd="0" destOrd="2" presId="urn:microsoft.com/office/officeart/2005/8/layout/list1"/>
    <dgm:cxn modelId="{A01618AB-395B-4AD3-8760-726FE02A4BEA}" srcId="{EBD39F97-AFCC-4802-922F-C3A5228DF4D8}" destId="{B46B979B-F305-4864-9980-9FA5F42B1B1B}" srcOrd="2" destOrd="0" parTransId="{580D758B-F97D-4153-AFFC-3AD974659376}" sibTransId="{848166CC-32CB-481D-8026-2B576BC0CE5F}"/>
    <dgm:cxn modelId="{7DE572B7-667B-480F-9E84-F13ABCC9F423}" srcId="{6089299E-CE87-436C-94EE-E6D03F41A5B2}" destId="{570C7375-4FBC-4332-95E4-E5AD009E5BFB}" srcOrd="0" destOrd="0" parTransId="{52D1E60D-C6FC-4BF3-9E4C-9EA3130E886B}" sibTransId="{B0560ED0-74BA-46ED-9C9B-D61F45C5386E}"/>
    <dgm:cxn modelId="{F240E5CA-0B22-4651-896F-D33177319088}" type="presOf" srcId="{8F4B9C77-43FD-4EAB-A769-7A2EE54E784B}" destId="{F112A8F3-BA00-49BC-A263-368EF517459C}" srcOrd="0" destOrd="1" presId="urn:microsoft.com/office/officeart/2005/8/layout/list1"/>
    <dgm:cxn modelId="{1E7763DD-832C-4B44-A684-7FCFC987CA14}" srcId="{C56D8C4F-08FB-4660-8B90-5C2779A0AAF8}" destId="{871E9165-1928-427E-92FB-5AA2C0B9C67F}" srcOrd="2" destOrd="0" parTransId="{AFDFFD1F-1CE8-450B-8779-3C3BAC1B3B99}" sibTransId="{4C8195EC-6FEA-4539-A25B-02EAC2B07AA2}"/>
    <dgm:cxn modelId="{B3A461EA-D2B0-400D-B3D1-811D1E05B47D}" type="presOf" srcId="{C56D8C4F-08FB-4660-8B90-5C2779A0AAF8}" destId="{5047EB38-1E13-4950-AF97-A95D2250E9E4}" srcOrd="0" destOrd="1" presId="urn:microsoft.com/office/officeart/2005/8/layout/list1"/>
    <dgm:cxn modelId="{87A829EC-8AE6-4838-ABB8-44703A8FFFC1}" type="presOf" srcId="{E819C4B4-A3C1-4316-8608-5D0929995342}" destId="{CBE57FEE-857A-47D8-897F-2E73DB4C6E24}" srcOrd="1" destOrd="0" presId="urn:microsoft.com/office/officeart/2005/8/layout/list1"/>
    <dgm:cxn modelId="{C085A2F5-00D0-4548-9AB1-D3529D9A8DA1}" type="presOf" srcId="{6089299E-CE87-436C-94EE-E6D03F41A5B2}" destId="{37043B7E-12DA-4205-8BFE-AB6F7B3AC1E9}" srcOrd="1" destOrd="0" presId="urn:microsoft.com/office/officeart/2005/8/layout/list1"/>
    <dgm:cxn modelId="{21AB386E-0137-4CFF-B4E8-56EB5321AA61}" type="presParOf" srcId="{E4AEA2AC-3F8D-4A36-BE14-059600DF2D3C}" destId="{489B6313-5151-4E46-97EF-DD22D336C913}" srcOrd="0" destOrd="0" presId="urn:microsoft.com/office/officeart/2005/8/layout/list1"/>
    <dgm:cxn modelId="{88F887C4-F99B-4714-B1FE-0DFF661E53E7}" type="presParOf" srcId="{489B6313-5151-4E46-97EF-DD22D336C913}" destId="{FED9D437-F711-4632-BA6D-CB7E6DD4158C}" srcOrd="0" destOrd="0" presId="urn:microsoft.com/office/officeart/2005/8/layout/list1"/>
    <dgm:cxn modelId="{BA1BFB03-9FC1-4BE6-9259-3E7A02094B1E}" type="presParOf" srcId="{489B6313-5151-4E46-97EF-DD22D336C913}" destId="{37043B7E-12DA-4205-8BFE-AB6F7B3AC1E9}" srcOrd="1" destOrd="0" presId="urn:microsoft.com/office/officeart/2005/8/layout/list1"/>
    <dgm:cxn modelId="{1959986F-C31B-47BF-855C-06313E25C69E}" type="presParOf" srcId="{E4AEA2AC-3F8D-4A36-BE14-059600DF2D3C}" destId="{B1502D87-D25E-4311-8B18-FD08C8686B9D}" srcOrd="1" destOrd="0" presId="urn:microsoft.com/office/officeart/2005/8/layout/list1"/>
    <dgm:cxn modelId="{2FC6CA48-422E-4228-BB08-D9C7ACB229A7}" type="presParOf" srcId="{E4AEA2AC-3F8D-4A36-BE14-059600DF2D3C}" destId="{F112A8F3-BA00-49BC-A263-368EF517459C}" srcOrd="2" destOrd="0" presId="urn:microsoft.com/office/officeart/2005/8/layout/list1"/>
    <dgm:cxn modelId="{DB3E3A99-D68C-4D6E-9701-4E07442B350F}" type="presParOf" srcId="{E4AEA2AC-3F8D-4A36-BE14-059600DF2D3C}" destId="{A1266FC8-2974-4311-82AE-C051CEED3F79}" srcOrd="3" destOrd="0" presId="urn:microsoft.com/office/officeart/2005/8/layout/list1"/>
    <dgm:cxn modelId="{5D44A2B1-9B10-4821-9751-F33E9BB60B01}" type="presParOf" srcId="{E4AEA2AC-3F8D-4A36-BE14-059600DF2D3C}" destId="{34E7D453-B4CC-4A86-89E5-F027030D7BEE}" srcOrd="4" destOrd="0" presId="urn:microsoft.com/office/officeart/2005/8/layout/list1"/>
    <dgm:cxn modelId="{EF7134DC-E195-4D31-836B-0BF7A5FC80B1}" type="presParOf" srcId="{34E7D453-B4CC-4A86-89E5-F027030D7BEE}" destId="{31B7221B-3406-4BE6-8B8A-5F0F564E45FE}" srcOrd="0" destOrd="0" presId="urn:microsoft.com/office/officeart/2005/8/layout/list1"/>
    <dgm:cxn modelId="{3A9DF2A8-206A-4724-B745-0E21959A1A5F}" type="presParOf" srcId="{34E7D453-B4CC-4A86-89E5-F027030D7BEE}" destId="{CBE57FEE-857A-47D8-897F-2E73DB4C6E24}" srcOrd="1" destOrd="0" presId="urn:microsoft.com/office/officeart/2005/8/layout/list1"/>
    <dgm:cxn modelId="{218E63DA-33C4-49C7-B3D9-1E80FF6F9202}" type="presParOf" srcId="{E4AEA2AC-3F8D-4A36-BE14-059600DF2D3C}" destId="{BD0CAD98-1371-41E6-A7B8-35E687E31B65}" srcOrd="5" destOrd="0" presId="urn:microsoft.com/office/officeart/2005/8/layout/list1"/>
    <dgm:cxn modelId="{2EB656CE-E912-4546-B08B-529290203CFC}" type="presParOf" srcId="{E4AEA2AC-3F8D-4A36-BE14-059600DF2D3C}" destId="{CEA0199F-F2CB-4811-B9CC-A12CFB8AA9BF}" srcOrd="6" destOrd="0" presId="urn:microsoft.com/office/officeart/2005/8/layout/list1"/>
    <dgm:cxn modelId="{C3ECB598-2D28-4F8A-A9A9-CD282C510CB6}" type="presParOf" srcId="{E4AEA2AC-3F8D-4A36-BE14-059600DF2D3C}" destId="{F4CDEDA0-60C9-4F27-A9B3-18F48F837BEC}" srcOrd="7" destOrd="0" presId="urn:microsoft.com/office/officeart/2005/8/layout/list1"/>
    <dgm:cxn modelId="{24339798-5A28-4DA0-8C92-FFBD636D8570}" type="presParOf" srcId="{E4AEA2AC-3F8D-4A36-BE14-059600DF2D3C}" destId="{EAFB2D7A-A1A3-4CD3-A6AB-4504308E2313}" srcOrd="8" destOrd="0" presId="urn:microsoft.com/office/officeart/2005/8/layout/list1"/>
    <dgm:cxn modelId="{35953317-42DD-4B40-B8B2-80BB2ACFE447}" type="presParOf" srcId="{EAFB2D7A-A1A3-4CD3-A6AB-4504308E2313}" destId="{908711EF-BC0B-41A1-A3CC-7963EE7661D7}" srcOrd="0" destOrd="0" presId="urn:microsoft.com/office/officeart/2005/8/layout/list1"/>
    <dgm:cxn modelId="{B40473BD-93C8-4BE8-990A-A0037318C24C}" type="presParOf" srcId="{EAFB2D7A-A1A3-4CD3-A6AB-4504308E2313}" destId="{DF21224F-D2BE-4E28-ABE6-B6FA67502D73}" srcOrd="1" destOrd="0" presId="urn:microsoft.com/office/officeart/2005/8/layout/list1"/>
    <dgm:cxn modelId="{CDE69532-03AF-4C07-9615-2DCFC6427422}" type="presParOf" srcId="{E4AEA2AC-3F8D-4A36-BE14-059600DF2D3C}" destId="{B111E815-032B-4D38-8CB6-2AEDD3011243}" srcOrd="9" destOrd="0" presId="urn:microsoft.com/office/officeart/2005/8/layout/list1"/>
    <dgm:cxn modelId="{D95632FA-B812-423E-947E-501335B313B9}" type="presParOf" srcId="{E4AEA2AC-3F8D-4A36-BE14-059600DF2D3C}" destId="{5047EB38-1E13-4950-AF97-A95D2250E9E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D4A140-7909-4781-B4E5-7F044F3749D2}" type="doc">
      <dgm:prSet loTypeId="urn:microsoft.com/office/officeart/2005/8/layout/vList2" loCatId="list" qsTypeId="urn:microsoft.com/office/officeart/2005/8/quickstyle/simple2" qsCatId="simple" csTypeId="urn:microsoft.com/office/officeart/2005/8/colors/colorful2" csCatId="colorful"/>
      <dgm:spPr/>
      <dgm:t>
        <a:bodyPr/>
        <a:lstStyle/>
        <a:p>
          <a:endParaRPr lang="en-US"/>
        </a:p>
      </dgm:t>
    </dgm:pt>
    <dgm:pt modelId="{0EBCD52A-F743-433C-A429-DD4AF18F9890}">
      <dgm:prSet/>
      <dgm:spPr/>
      <dgm:t>
        <a:bodyPr/>
        <a:lstStyle/>
        <a:p>
          <a:r>
            <a:rPr lang="en-US"/>
            <a:t>David Walsh stresses 3 IMPORTANT parts of parenting: </a:t>
          </a:r>
        </a:p>
      </dgm:t>
    </dgm:pt>
    <dgm:pt modelId="{0C6BECAC-6264-4CAA-A6DB-3F803807A0A1}" type="parTrans" cxnId="{96183FA3-5EA5-4886-8D95-354AB92350BF}">
      <dgm:prSet/>
      <dgm:spPr/>
      <dgm:t>
        <a:bodyPr/>
        <a:lstStyle/>
        <a:p>
          <a:endParaRPr lang="en-US"/>
        </a:p>
      </dgm:t>
    </dgm:pt>
    <dgm:pt modelId="{36208450-EF07-4690-A3AE-DDF6419B5DD6}" type="sibTrans" cxnId="{96183FA3-5EA5-4886-8D95-354AB92350BF}">
      <dgm:prSet/>
      <dgm:spPr/>
      <dgm:t>
        <a:bodyPr/>
        <a:lstStyle/>
        <a:p>
          <a:endParaRPr lang="en-US"/>
        </a:p>
      </dgm:t>
    </dgm:pt>
    <dgm:pt modelId="{5EA16296-09EA-4670-B43E-C6BCA78B021A}">
      <dgm:prSet/>
      <dgm:spPr/>
      <dgm:t>
        <a:bodyPr/>
        <a:lstStyle/>
        <a:p>
          <a:r>
            <a:rPr lang="en-US"/>
            <a:t>Connection, Guidance, and Love</a:t>
          </a:r>
        </a:p>
      </dgm:t>
    </dgm:pt>
    <dgm:pt modelId="{1D413B57-6221-4746-A497-45F03D8A05E0}" type="parTrans" cxnId="{C021D291-B3C1-4FA3-BE20-16532DC6CB83}">
      <dgm:prSet/>
      <dgm:spPr/>
      <dgm:t>
        <a:bodyPr/>
        <a:lstStyle/>
        <a:p>
          <a:endParaRPr lang="en-US"/>
        </a:p>
      </dgm:t>
    </dgm:pt>
    <dgm:pt modelId="{F1D57849-4F0C-4BEB-A455-3BA6BE594C48}" type="sibTrans" cxnId="{C021D291-B3C1-4FA3-BE20-16532DC6CB83}">
      <dgm:prSet/>
      <dgm:spPr/>
      <dgm:t>
        <a:bodyPr/>
        <a:lstStyle/>
        <a:p>
          <a:endParaRPr lang="en-US"/>
        </a:p>
      </dgm:t>
    </dgm:pt>
    <dgm:pt modelId="{98021098-FE5D-4418-B9B4-E47C2A9CA8AD}">
      <dgm:prSet/>
      <dgm:spPr/>
      <dgm:t>
        <a:bodyPr/>
        <a:lstStyle/>
        <a:p>
          <a:r>
            <a:rPr lang="en-US"/>
            <a:t>Nature AND Nurture </a:t>
          </a:r>
          <a:r>
            <a:rPr lang="en-US">
              <a:sym typeface="Wingdings" panose="05000000000000000000" pitchFamily="2" charset="2"/>
            </a:rPr>
            <a:t></a:t>
          </a:r>
          <a:r>
            <a:rPr lang="en-US"/>
            <a:t> So, what about the BRAIN?</a:t>
          </a:r>
        </a:p>
      </dgm:t>
    </dgm:pt>
    <dgm:pt modelId="{19D978D9-1B2F-40CD-AC43-34CA6CF68BB7}" type="parTrans" cxnId="{A2A4BE00-7B0D-403C-914B-A6966ADC51F4}">
      <dgm:prSet/>
      <dgm:spPr/>
      <dgm:t>
        <a:bodyPr/>
        <a:lstStyle/>
        <a:p>
          <a:endParaRPr lang="en-US"/>
        </a:p>
      </dgm:t>
    </dgm:pt>
    <dgm:pt modelId="{239CDF4B-5819-4A51-BBC6-DDAF0D69E363}" type="sibTrans" cxnId="{A2A4BE00-7B0D-403C-914B-A6966ADC51F4}">
      <dgm:prSet/>
      <dgm:spPr/>
      <dgm:t>
        <a:bodyPr/>
        <a:lstStyle/>
        <a:p>
          <a:endParaRPr lang="en-US"/>
        </a:p>
      </dgm:t>
    </dgm:pt>
    <dgm:pt modelId="{926C7741-D9CF-482B-901D-211A1D48CF11}">
      <dgm:prSet/>
      <dgm:spPr/>
      <dgm:t>
        <a:bodyPr/>
        <a:lstStyle/>
        <a:p>
          <a:r>
            <a:rPr lang="en-US" dirty="0"/>
            <a:t>It can seem to teens that parts of their brain are doing “somersaults” and they can be equally as confused as adults in any given situation. It is NECESSARY to take a step back and evaluate what is actually happening at that moment. (p. 11) </a:t>
          </a:r>
        </a:p>
      </dgm:t>
    </dgm:pt>
    <dgm:pt modelId="{B01C1316-4E31-4CFA-9A1C-2214466BBF4F}" type="parTrans" cxnId="{4F9142FE-2DDB-4F30-AD3E-087377BDB570}">
      <dgm:prSet/>
      <dgm:spPr/>
      <dgm:t>
        <a:bodyPr/>
        <a:lstStyle/>
        <a:p>
          <a:endParaRPr lang="en-US"/>
        </a:p>
      </dgm:t>
    </dgm:pt>
    <dgm:pt modelId="{246D61BF-72F1-4D45-AA2D-29C0E8F71E3A}" type="sibTrans" cxnId="{4F9142FE-2DDB-4F30-AD3E-087377BDB570}">
      <dgm:prSet/>
      <dgm:spPr/>
      <dgm:t>
        <a:bodyPr/>
        <a:lstStyle/>
        <a:p>
          <a:endParaRPr lang="en-US"/>
        </a:p>
      </dgm:t>
    </dgm:pt>
    <dgm:pt modelId="{4995EA37-344D-4E7D-916F-03F61F18D3B5}">
      <dgm:prSet/>
      <dgm:spPr/>
      <dgm:t>
        <a:bodyPr/>
        <a:lstStyle/>
        <a:p>
          <a:r>
            <a:rPr lang="en-US" dirty="0"/>
            <a:t>Brains are growing and maturing during the adolescent ages. Yet, teens also have to grapple with the idea of wanting to be an adult, but not quite yet.</a:t>
          </a:r>
        </a:p>
      </dgm:t>
    </dgm:pt>
    <dgm:pt modelId="{65B63293-C313-408A-83D6-F9F2901F45B1}" type="parTrans" cxnId="{1BDDDCDC-30A9-44EC-9949-083A2845AB62}">
      <dgm:prSet/>
      <dgm:spPr/>
      <dgm:t>
        <a:bodyPr/>
        <a:lstStyle/>
        <a:p>
          <a:endParaRPr lang="en-US"/>
        </a:p>
      </dgm:t>
    </dgm:pt>
    <dgm:pt modelId="{948FED7D-C954-43E1-BCFC-14E4E787A269}" type="sibTrans" cxnId="{1BDDDCDC-30A9-44EC-9949-083A2845AB62}">
      <dgm:prSet/>
      <dgm:spPr/>
      <dgm:t>
        <a:bodyPr/>
        <a:lstStyle/>
        <a:p>
          <a:endParaRPr lang="en-US"/>
        </a:p>
      </dgm:t>
    </dgm:pt>
    <dgm:pt modelId="{B13BE578-2398-48F3-8BB6-6FCD91121810}">
      <dgm:prSet/>
      <dgm:spPr/>
      <dgm:t>
        <a:bodyPr/>
        <a:lstStyle/>
        <a:p>
          <a:r>
            <a:rPr lang="en-US"/>
            <a:t>Story of Timmy </a:t>
          </a:r>
        </a:p>
      </dgm:t>
    </dgm:pt>
    <dgm:pt modelId="{5D3749F1-A029-4DCA-92A6-46E2E6A5441F}" type="parTrans" cxnId="{519DFCC1-2848-42AA-9FC2-9C7B2C773654}">
      <dgm:prSet/>
      <dgm:spPr/>
      <dgm:t>
        <a:bodyPr/>
        <a:lstStyle/>
        <a:p>
          <a:endParaRPr lang="en-US"/>
        </a:p>
      </dgm:t>
    </dgm:pt>
    <dgm:pt modelId="{79D85564-C2D8-4DC7-A7CC-14265C70626D}" type="sibTrans" cxnId="{519DFCC1-2848-42AA-9FC2-9C7B2C773654}">
      <dgm:prSet/>
      <dgm:spPr/>
      <dgm:t>
        <a:bodyPr/>
        <a:lstStyle/>
        <a:p>
          <a:endParaRPr lang="en-US"/>
        </a:p>
      </dgm:t>
    </dgm:pt>
    <dgm:pt modelId="{ED60FCCB-A8A3-4B2B-B655-D88B78D3AB65}">
      <dgm:prSet/>
      <dgm:spPr/>
      <dgm:t>
        <a:bodyPr/>
        <a:lstStyle/>
        <a:p>
          <a:r>
            <a:rPr lang="en-US"/>
            <a:t>Completely different kid at home, uninvolved/attached</a:t>
          </a:r>
        </a:p>
      </dgm:t>
    </dgm:pt>
    <dgm:pt modelId="{C49E5AF1-ED19-4636-AA5A-EDAD25216E9D}" type="parTrans" cxnId="{4AE46028-F7E4-45B5-8EC5-BBF7FF2E6D7D}">
      <dgm:prSet/>
      <dgm:spPr/>
      <dgm:t>
        <a:bodyPr/>
        <a:lstStyle/>
        <a:p>
          <a:endParaRPr lang="en-US"/>
        </a:p>
      </dgm:t>
    </dgm:pt>
    <dgm:pt modelId="{32F8FF13-D71E-48FC-BDCD-F212BD13D69F}" type="sibTrans" cxnId="{4AE46028-F7E4-45B5-8EC5-BBF7FF2E6D7D}">
      <dgm:prSet/>
      <dgm:spPr/>
      <dgm:t>
        <a:bodyPr/>
        <a:lstStyle/>
        <a:p>
          <a:endParaRPr lang="en-US"/>
        </a:p>
      </dgm:t>
    </dgm:pt>
    <dgm:pt modelId="{95251AD8-4428-4BD0-BEBA-B627587446EF}">
      <dgm:prSet/>
      <dgm:spPr/>
      <dgm:t>
        <a:bodyPr/>
        <a:lstStyle/>
        <a:p>
          <a:r>
            <a:rPr lang="en-US"/>
            <a:t>Tells his teachers that he would buy his parents a new house because he “loved them that much” (p. 17)</a:t>
          </a:r>
        </a:p>
      </dgm:t>
    </dgm:pt>
    <dgm:pt modelId="{AD34257E-28CA-4052-B66E-39722BED9C22}" type="parTrans" cxnId="{2135BEA4-F220-4A02-911D-224E1155F7D8}">
      <dgm:prSet/>
      <dgm:spPr/>
      <dgm:t>
        <a:bodyPr/>
        <a:lstStyle/>
        <a:p>
          <a:endParaRPr lang="en-US"/>
        </a:p>
      </dgm:t>
    </dgm:pt>
    <dgm:pt modelId="{7E953713-9857-4A92-AC35-1520B41A1538}" type="sibTrans" cxnId="{2135BEA4-F220-4A02-911D-224E1155F7D8}">
      <dgm:prSet/>
      <dgm:spPr/>
      <dgm:t>
        <a:bodyPr/>
        <a:lstStyle/>
        <a:p>
          <a:endParaRPr lang="en-US"/>
        </a:p>
      </dgm:t>
    </dgm:pt>
    <dgm:pt modelId="{B76710B6-43BC-4616-A6D1-D31F29D0ECCE}">
      <dgm:prSet/>
      <dgm:spPr/>
      <dgm:t>
        <a:bodyPr/>
        <a:lstStyle/>
        <a:p>
          <a:r>
            <a:rPr lang="en-US" dirty="0"/>
            <a:t>Remember, kids are kids! Behavior does not dictate who they are or question how much they care for you.</a:t>
          </a:r>
        </a:p>
      </dgm:t>
    </dgm:pt>
    <dgm:pt modelId="{476C9897-E11C-4E32-B458-06D9A789ADD6}" type="parTrans" cxnId="{0EEEABC2-9241-44C7-801B-4D71BE4FB8A3}">
      <dgm:prSet/>
      <dgm:spPr/>
      <dgm:t>
        <a:bodyPr/>
        <a:lstStyle/>
        <a:p>
          <a:endParaRPr lang="en-US"/>
        </a:p>
      </dgm:t>
    </dgm:pt>
    <dgm:pt modelId="{69B64DB7-D02D-453F-A9FF-9D6E8BDACC3B}" type="sibTrans" cxnId="{0EEEABC2-9241-44C7-801B-4D71BE4FB8A3}">
      <dgm:prSet/>
      <dgm:spPr/>
      <dgm:t>
        <a:bodyPr/>
        <a:lstStyle/>
        <a:p>
          <a:endParaRPr lang="en-US"/>
        </a:p>
      </dgm:t>
    </dgm:pt>
    <dgm:pt modelId="{1200B11A-2550-4B31-BDAA-E4CF32A781C1}" type="pres">
      <dgm:prSet presAssocID="{9AD4A140-7909-4781-B4E5-7F044F3749D2}" presName="linear" presStyleCnt="0">
        <dgm:presLayoutVars>
          <dgm:animLvl val="lvl"/>
          <dgm:resizeHandles val="exact"/>
        </dgm:presLayoutVars>
      </dgm:prSet>
      <dgm:spPr/>
    </dgm:pt>
    <dgm:pt modelId="{D8973576-0C62-49B8-89E1-44AFA160CB57}" type="pres">
      <dgm:prSet presAssocID="{0EBCD52A-F743-433C-A429-DD4AF18F9890}" presName="parentText" presStyleLbl="node1" presStyleIdx="0" presStyleCnt="2">
        <dgm:presLayoutVars>
          <dgm:chMax val="0"/>
          <dgm:bulletEnabled val="1"/>
        </dgm:presLayoutVars>
      </dgm:prSet>
      <dgm:spPr/>
    </dgm:pt>
    <dgm:pt modelId="{491CC0D6-72A6-4727-A348-364143DBA615}" type="pres">
      <dgm:prSet presAssocID="{0EBCD52A-F743-433C-A429-DD4AF18F9890}" presName="childText" presStyleLbl="revTx" presStyleIdx="0" presStyleCnt="2">
        <dgm:presLayoutVars>
          <dgm:bulletEnabled val="1"/>
        </dgm:presLayoutVars>
      </dgm:prSet>
      <dgm:spPr/>
    </dgm:pt>
    <dgm:pt modelId="{8DE7E02A-79BD-4448-91C1-7EB1D83F0F58}" type="pres">
      <dgm:prSet presAssocID="{98021098-FE5D-4418-B9B4-E47C2A9CA8AD}" presName="parentText" presStyleLbl="node1" presStyleIdx="1" presStyleCnt="2">
        <dgm:presLayoutVars>
          <dgm:chMax val="0"/>
          <dgm:bulletEnabled val="1"/>
        </dgm:presLayoutVars>
      </dgm:prSet>
      <dgm:spPr/>
    </dgm:pt>
    <dgm:pt modelId="{64A74ED3-A69C-4150-969E-0BDBBBA36658}" type="pres">
      <dgm:prSet presAssocID="{98021098-FE5D-4418-B9B4-E47C2A9CA8AD}" presName="childText" presStyleLbl="revTx" presStyleIdx="1" presStyleCnt="2">
        <dgm:presLayoutVars>
          <dgm:bulletEnabled val="1"/>
        </dgm:presLayoutVars>
      </dgm:prSet>
      <dgm:spPr/>
    </dgm:pt>
  </dgm:ptLst>
  <dgm:cxnLst>
    <dgm:cxn modelId="{A2A4BE00-7B0D-403C-914B-A6966ADC51F4}" srcId="{9AD4A140-7909-4781-B4E5-7F044F3749D2}" destId="{98021098-FE5D-4418-B9B4-E47C2A9CA8AD}" srcOrd="1" destOrd="0" parTransId="{19D978D9-1B2F-40CD-AC43-34CA6CF68BB7}" sibTransId="{239CDF4B-5819-4A51-BBC6-DDAF0D69E363}"/>
    <dgm:cxn modelId="{611DC20D-E154-40BF-9896-87176A21BCC7}" type="presOf" srcId="{95251AD8-4428-4BD0-BEBA-B627587446EF}" destId="{64A74ED3-A69C-4150-969E-0BDBBBA36658}" srcOrd="0" destOrd="4" presId="urn:microsoft.com/office/officeart/2005/8/layout/vList2"/>
    <dgm:cxn modelId="{9DA1D51D-5540-4C89-99CB-8FBA032024CD}" type="presOf" srcId="{5EA16296-09EA-4670-B43E-C6BCA78B021A}" destId="{491CC0D6-72A6-4727-A348-364143DBA615}" srcOrd="0" destOrd="0" presId="urn:microsoft.com/office/officeart/2005/8/layout/vList2"/>
    <dgm:cxn modelId="{1BE1901E-7ED1-487D-9815-24D0F4197A0C}" type="presOf" srcId="{B13BE578-2398-48F3-8BB6-6FCD91121810}" destId="{64A74ED3-A69C-4150-969E-0BDBBBA36658}" srcOrd="0" destOrd="2" presId="urn:microsoft.com/office/officeart/2005/8/layout/vList2"/>
    <dgm:cxn modelId="{4AE46028-F7E4-45B5-8EC5-BBF7FF2E6D7D}" srcId="{B13BE578-2398-48F3-8BB6-6FCD91121810}" destId="{ED60FCCB-A8A3-4B2B-B655-D88B78D3AB65}" srcOrd="0" destOrd="0" parTransId="{C49E5AF1-ED19-4636-AA5A-EDAD25216E9D}" sibTransId="{32F8FF13-D71E-48FC-BDCD-F212BD13D69F}"/>
    <dgm:cxn modelId="{E903432F-62B4-44FA-8942-F1B8936CC26A}" type="presOf" srcId="{0EBCD52A-F743-433C-A429-DD4AF18F9890}" destId="{D8973576-0C62-49B8-89E1-44AFA160CB57}" srcOrd="0" destOrd="0" presId="urn:microsoft.com/office/officeart/2005/8/layout/vList2"/>
    <dgm:cxn modelId="{CDC16236-E68C-48E3-8C48-62C6CA7BB2A2}" type="presOf" srcId="{9AD4A140-7909-4781-B4E5-7F044F3749D2}" destId="{1200B11A-2550-4B31-BDAA-E4CF32A781C1}" srcOrd="0" destOrd="0" presId="urn:microsoft.com/office/officeart/2005/8/layout/vList2"/>
    <dgm:cxn modelId="{2267914C-D5AB-43F5-9D73-3DA108156D04}" type="presOf" srcId="{98021098-FE5D-4418-B9B4-E47C2A9CA8AD}" destId="{8DE7E02A-79BD-4448-91C1-7EB1D83F0F58}" srcOrd="0" destOrd="0" presId="urn:microsoft.com/office/officeart/2005/8/layout/vList2"/>
    <dgm:cxn modelId="{DAF8BF7A-4512-4D3D-9AE3-6F35DA86C116}" type="presOf" srcId="{B76710B6-43BC-4616-A6D1-D31F29D0ECCE}" destId="{64A74ED3-A69C-4150-969E-0BDBBBA36658}" srcOrd="0" destOrd="5" presId="urn:microsoft.com/office/officeart/2005/8/layout/vList2"/>
    <dgm:cxn modelId="{C021D291-B3C1-4FA3-BE20-16532DC6CB83}" srcId="{0EBCD52A-F743-433C-A429-DD4AF18F9890}" destId="{5EA16296-09EA-4670-B43E-C6BCA78B021A}" srcOrd="0" destOrd="0" parTransId="{1D413B57-6221-4746-A497-45F03D8A05E0}" sibTransId="{F1D57849-4F0C-4BEB-A455-3BA6BE594C48}"/>
    <dgm:cxn modelId="{BCB6719B-5E2D-40AF-B548-22203932974F}" type="presOf" srcId="{4995EA37-344D-4E7D-916F-03F61F18D3B5}" destId="{64A74ED3-A69C-4150-969E-0BDBBBA36658}" srcOrd="0" destOrd="1" presId="urn:microsoft.com/office/officeart/2005/8/layout/vList2"/>
    <dgm:cxn modelId="{96183FA3-5EA5-4886-8D95-354AB92350BF}" srcId="{9AD4A140-7909-4781-B4E5-7F044F3749D2}" destId="{0EBCD52A-F743-433C-A429-DD4AF18F9890}" srcOrd="0" destOrd="0" parTransId="{0C6BECAC-6264-4CAA-A6DB-3F803807A0A1}" sibTransId="{36208450-EF07-4690-A3AE-DDF6419B5DD6}"/>
    <dgm:cxn modelId="{2135BEA4-F220-4A02-911D-224E1155F7D8}" srcId="{B13BE578-2398-48F3-8BB6-6FCD91121810}" destId="{95251AD8-4428-4BD0-BEBA-B627587446EF}" srcOrd="1" destOrd="0" parTransId="{AD34257E-28CA-4052-B66E-39722BED9C22}" sibTransId="{7E953713-9857-4A92-AC35-1520B41A1538}"/>
    <dgm:cxn modelId="{519DFCC1-2848-42AA-9FC2-9C7B2C773654}" srcId="{4995EA37-344D-4E7D-916F-03F61F18D3B5}" destId="{B13BE578-2398-48F3-8BB6-6FCD91121810}" srcOrd="0" destOrd="0" parTransId="{5D3749F1-A029-4DCA-92A6-46E2E6A5441F}" sibTransId="{79D85564-C2D8-4DC7-A7CC-14265C70626D}"/>
    <dgm:cxn modelId="{0EEEABC2-9241-44C7-801B-4D71BE4FB8A3}" srcId="{B13BE578-2398-48F3-8BB6-6FCD91121810}" destId="{B76710B6-43BC-4616-A6D1-D31F29D0ECCE}" srcOrd="2" destOrd="0" parTransId="{476C9897-E11C-4E32-B458-06D9A789ADD6}" sibTransId="{69B64DB7-D02D-453F-A9FF-9D6E8BDACC3B}"/>
    <dgm:cxn modelId="{C1E118C9-3679-439D-911F-4AF7BB6491F3}" type="presOf" srcId="{ED60FCCB-A8A3-4B2B-B655-D88B78D3AB65}" destId="{64A74ED3-A69C-4150-969E-0BDBBBA36658}" srcOrd="0" destOrd="3" presId="urn:microsoft.com/office/officeart/2005/8/layout/vList2"/>
    <dgm:cxn modelId="{78632ECA-2530-49B6-89CA-F66407F592B8}" type="presOf" srcId="{926C7741-D9CF-482B-901D-211A1D48CF11}" destId="{64A74ED3-A69C-4150-969E-0BDBBBA36658}" srcOrd="0" destOrd="0" presId="urn:microsoft.com/office/officeart/2005/8/layout/vList2"/>
    <dgm:cxn modelId="{1BDDDCDC-30A9-44EC-9949-083A2845AB62}" srcId="{98021098-FE5D-4418-B9B4-E47C2A9CA8AD}" destId="{4995EA37-344D-4E7D-916F-03F61F18D3B5}" srcOrd="1" destOrd="0" parTransId="{65B63293-C313-408A-83D6-F9F2901F45B1}" sibTransId="{948FED7D-C954-43E1-BCFC-14E4E787A269}"/>
    <dgm:cxn modelId="{4F9142FE-2DDB-4F30-AD3E-087377BDB570}" srcId="{98021098-FE5D-4418-B9B4-E47C2A9CA8AD}" destId="{926C7741-D9CF-482B-901D-211A1D48CF11}" srcOrd="0" destOrd="0" parTransId="{B01C1316-4E31-4CFA-9A1C-2214466BBF4F}" sibTransId="{246D61BF-72F1-4D45-AA2D-29C0E8F71E3A}"/>
    <dgm:cxn modelId="{5897CED4-79FF-4BB2-A5A7-5467970DF1BD}" type="presParOf" srcId="{1200B11A-2550-4B31-BDAA-E4CF32A781C1}" destId="{D8973576-0C62-49B8-89E1-44AFA160CB57}" srcOrd="0" destOrd="0" presId="urn:microsoft.com/office/officeart/2005/8/layout/vList2"/>
    <dgm:cxn modelId="{5CBE4689-BCE1-41EF-93C5-02314C6CE0F1}" type="presParOf" srcId="{1200B11A-2550-4B31-BDAA-E4CF32A781C1}" destId="{491CC0D6-72A6-4727-A348-364143DBA615}" srcOrd="1" destOrd="0" presId="urn:microsoft.com/office/officeart/2005/8/layout/vList2"/>
    <dgm:cxn modelId="{971B3EB8-B0A1-4C0E-937F-22FA3307240F}" type="presParOf" srcId="{1200B11A-2550-4B31-BDAA-E4CF32A781C1}" destId="{8DE7E02A-79BD-4448-91C1-7EB1D83F0F58}" srcOrd="2" destOrd="0" presId="urn:microsoft.com/office/officeart/2005/8/layout/vList2"/>
    <dgm:cxn modelId="{77447724-4561-4F40-99FC-FBCC29CBB181}" type="presParOf" srcId="{1200B11A-2550-4B31-BDAA-E4CF32A781C1}" destId="{64A74ED3-A69C-4150-969E-0BDBBBA3665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0BEFA3-98F1-4F16-A6F6-1378B4160BDF}"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29B839F-133B-46BD-81F7-64189E2E85F4}">
      <dgm:prSet/>
      <dgm:spPr/>
      <dgm:t>
        <a:bodyPr/>
        <a:lstStyle/>
        <a:p>
          <a:pPr>
            <a:defRPr b="1"/>
          </a:pPr>
          <a:r>
            <a:rPr lang="en-US"/>
            <a:t>What’s your parenting style? (pg. 22)</a:t>
          </a:r>
        </a:p>
      </dgm:t>
    </dgm:pt>
    <dgm:pt modelId="{1ABF3921-151B-453E-8F03-7A2B0E6D6D56}" type="parTrans" cxnId="{8899F571-006D-4C54-B96A-C1CDF72E877A}">
      <dgm:prSet/>
      <dgm:spPr/>
      <dgm:t>
        <a:bodyPr/>
        <a:lstStyle/>
        <a:p>
          <a:endParaRPr lang="en-US"/>
        </a:p>
      </dgm:t>
    </dgm:pt>
    <dgm:pt modelId="{1DCD4669-8B38-42EF-BCDE-6FCEEEA416F5}" type="sibTrans" cxnId="{8899F571-006D-4C54-B96A-C1CDF72E877A}">
      <dgm:prSet/>
      <dgm:spPr/>
      <dgm:t>
        <a:bodyPr/>
        <a:lstStyle/>
        <a:p>
          <a:endParaRPr lang="en-US"/>
        </a:p>
      </dgm:t>
    </dgm:pt>
    <dgm:pt modelId="{16BEC930-8CCC-4A6A-A808-58586B18D60E}">
      <dgm:prSet/>
      <dgm:spPr/>
      <dgm:t>
        <a:bodyPr/>
        <a:lstStyle/>
        <a:p>
          <a:r>
            <a:rPr lang="en-US"/>
            <a:t>How our parenting affects our relationship with our teens.</a:t>
          </a:r>
        </a:p>
      </dgm:t>
    </dgm:pt>
    <dgm:pt modelId="{DE2F2E7F-CBDA-40E4-B16A-E1CEA9625DB7}" type="parTrans" cxnId="{5329CE47-8CEE-4DFA-86BA-9C9A420E6C51}">
      <dgm:prSet/>
      <dgm:spPr/>
      <dgm:t>
        <a:bodyPr/>
        <a:lstStyle/>
        <a:p>
          <a:endParaRPr lang="en-US"/>
        </a:p>
      </dgm:t>
    </dgm:pt>
    <dgm:pt modelId="{F26DEE73-F130-45BC-B243-05CF5BF4FE3C}" type="sibTrans" cxnId="{5329CE47-8CEE-4DFA-86BA-9C9A420E6C51}">
      <dgm:prSet/>
      <dgm:spPr/>
      <dgm:t>
        <a:bodyPr/>
        <a:lstStyle/>
        <a:p>
          <a:endParaRPr lang="en-US"/>
        </a:p>
      </dgm:t>
    </dgm:pt>
    <dgm:pt modelId="{6DD4AE5D-1490-4F6E-B131-4807D1E9F4B3}">
      <dgm:prSet/>
      <dgm:spPr/>
      <dgm:t>
        <a:bodyPr/>
        <a:lstStyle/>
        <a:p>
          <a:pPr>
            <a:defRPr b="1"/>
          </a:pPr>
          <a:r>
            <a:rPr lang="en-US"/>
            <a:t>Guided thoughts / questions: </a:t>
          </a:r>
        </a:p>
      </dgm:t>
    </dgm:pt>
    <dgm:pt modelId="{7265C3BF-C234-4FF9-A9D4-536DB4DA9DAA}" type="parTrans" cxnId="{7B188770-4FBE-428D-ADB4-F5FB3E28B7E1}">
      <dgm:prSet/>
      <dgm:spPr/>
      <dgm:t>
        <a:bodyPr/>
        <a:lstStyle/>
        <a:p>
          <a:endParaRPr lang="en-US"/>
        </a:p>
      </dgm:t>
    </dgm:pt>
    <dgm:pt modelId="{C0DDC0D7-4AA4-416B-8899-3C203B52ACF9}" type="sibTrans" cxnId="{7B188770-4FBE-428D-ADB4-F5FB3E28B7E1}">
      <dgm:prSet/>
      <dgm:spPr/>
      <dgm:t>
        <a:bodyPr/>
        <a:lstStyle/>
        <a:p>
          <a:endParaRPr lang="en-US"/>
        </a:p>
      </dgm:t>
    </dgm:pt>
    <dgm:pt modelId="{64FE7C55-85A6-418C-953F-9873BFBEDE64}">
      <dgm:prSet/>
      <dgm:spPr/>
      <dgm:t>
        <a:bodyPr/>
        <a:lstStyle/>
        <a:p>
          <a:r>
            <a:rPr lang="en-US"/>
            <a:t>1. Become aware of what you need to change.</a:t>
          </a:r>
        </a:p>
      </dgm:t>
    </dgm:pt>
    <dgm:pt modelId="{EFEE41AE-DE6B-4AEB-835C-30315080FE78}" type="parTrans" cxnId="{C1F91DA2-758D-4796-8821-6AB878AA5DF9}">
      <dgm:prSet/>
      <dgm:spPr/>
      <dgm:t>
        <a:bodyPr/>
        <a:lstStyle/>
        <a:p>
          <a:endParaRPr lang="en-US"/>
        </a:p>
      </dgm:t>
    </dgm:pt>
    <dgm:pt modelId="{E8524A8D-5D4F-4128-8905-D1D3791A602A}" type="sibTrans" cxnId="{C1F91DA2-758D-4796-8821-6AB878AA5DF9}">
      <dgm:prSet/>
      <dgm:spPr/>
      <dgm:t>
        <a:bodyPr/>
        <a:lstStyle/>
        <a:p>
          <a:endParaRPr lang="en-US"/>
        </a:p>
      </dgm:t>
    </dgm:pt>
    <dgm:pt modelId="{E51B185A-FE50-4999-88E8-E1F7DD21E1E1}">
      <dgm:prSet/>
      <dgm:spPr/>
      <dgm:t>
        <a:bodyPr/>
        <a:lstStyle/>
        <a:p>
          <a:r>
            <a:rPr lang="en-US" dirty="0"/>
            <a:t>2. Consciously choose how you want to act.</a:t>
          </a:r>
        </a:p>
      </dgm:t>
    </dgm:pt>
    <dgm:pt modelId="{E8B6E216-3CA0-4966-8D34-5B5AE361B603}" type="parTrans" cxnId="{09257730-E272-4C08-98D5-678299F92947}">
      <dgm:prSet/>
      <dgm:spPr/>
      <dgm:t>
        <a:bodyPr/>
        <a:lstStyle/>
        <a:p>
          <a:endParaRPr lang="en-US"/>
        </a:p>
      </dgm:t>
    </dgm:pt>
    <dgm:pt modelId="{3F915FDA-3627-4DD2-8F72-310BBAE42EA1}" type="sibTrans" cxnId="{09257730-E272-4C08-98D5-678299F92947}">
      <dgm:prSet/>
      <dgm:spPr/>
      <dgm:t>
        <a:bodyPr/>
        <a:lstStyle/>
        <a:p>
          <a:endParaRPr lang="en-US"/>
        </a:p>
      </dgm:t>
    </dgm:pt>
    <dgm:pt modelId="{833DF395-75CA-42A4-A10B-25C7AD1A6B17}">
      <dgm:prSet/>
      <dgm:spPr/>
      <dgm:t>
        <a:bodyPr/>
        <a:lstStyle/>
        <a:p>
          <a:r>
            <a:rPr lang="en-US"/>
            <a:t>3. Repeat until it feels comfortable</a:t>
          </a:r>
        </a:p>
      </dgm:t>
    </dgm:pt>
    <dgm:pt modelId="{B9ED4554-4F96-4B03-A7A8-2E91B9F7BF21}" type="parTrans" cxnId="{D59A319A-2933-4AA7-8AE0-4328E85830B1}">
      <dgm:prSet/>
      <dgm:spPr/>
      <dgm:t>
        <a:bodyPr/>
        <a:lstStyle/>
        <a:p>
          <a:endParaRPr lang="en-US"/>
        </a:p>
      </dgm:t>
    </dgm:pt>
    <dgm:pt modelId="{474F2AF0-7A6F-446E-B5BC-EFE3F531A872}" type="sibTrans" cxnId="{D59A319A-2933-4AA7-8AE0-4328E85830B1}">
      <dgm:prSet/>
      <dgm:spPr/>
      <dgm:t>
        <a:bodyPr/>
        <a:lstStyle/>
        <a:p>
          <a:endParaRPr lang="en-US"/>
        </a:p>
      </dgm:t>
    </dgm:pt>
    <dgm:pt modelId="{68A75DC2-A7AE-4A92-9F90-15FEF85EF47C}">
      <dgm:prSet/>
      <dgm:spPr/>
      <dgm:t>
        <a:bodyPr/>
        <a:lstStyle/>
        <a:p>
          <a:r>
            <a:rPr lang="en-US"/>
            <a:t>Think about this, is there anything you want to continue or change?</a:t>
          </a:r>
        </a:p>
      </dgm:t>
    </dgm:pt>
    <dgm:pt modelId="{977269F6-13F7-4016-B352-F894FE45C04A}" type="parTrans" cxnId="{4C472457-2A98-4CAC-AD4B-F93038B31A02}">
      <dgm:prSet/>
      <dgm:spPr/>
      <dgm:t>
        <a:bodyPr/>
        <a:lstStyle/>
        <a:p>
          <a:endParaRPr lang="en-US"/>
        </a:p>
      </dgm:t>
    </dgm:pt>
    <dgm:pt modelId="{A1D09619-62F8-476D-AC0B-3F413C36024F}" type="sibTrans" cxnId="{4C472457-2A98-4CAC-AD4B-F93038B31A02}">
      <dgm:prSet/>
      <dgm:spPr/>
      <dgm:t>
        <a:bodyPr/>
        <a:lstStyle/>
        <a:p>
          <a:endParaRPr lang="en-US"/>
        </a:p>
      </dgm:t>
    </dgm:pt>
    <dgm:pt modelId="{37FA804B-0338-4ABA-8BC2-0A5E27F9BD6E}">
      <dgm:prSet/>
      <dgm:spPr/>
      <dgm:t>
        <a:bodyPr/>
        <a:lstStyle/>
        <a:p>
          <a:r>
            <a:rPr lang="en-US"/>
            <a:t>Do’s and Donts on pg. 24/25</a:t>
          </a:r>
        </a:p>
      </dgm:t>
    </dgm:pt>
    <dgm:pt modelId="{B3E7922D-12A7-48B7-8C96-FCC4B060D6A5}" type="parTrans" cxnId="{6784060C-25B3-4EBB-B545-3EC4999B4669}">
      <dgm:prSet/>
      <dgm:spPr/>
      <dgm:t>
        <a:bodyPr/>
        <a:lstStyle/>
        <a:p>
          <a:endParaRPr lang="en-US"/>
        </a:p>
      </dgm:t>
    </dgm:pt>
    <dgm:pt modelId="{478296EE-6920-4297-A034-2B2552E964A0}" type="sibTrans" cxnId="{6784060C-25B3-4EBB-B545-3EC4999B4669}">
      <dgm:prSet/>
      <dgm:spPr/>
      <dgm:t>
        <a:bodyPr/>
        <a:lstStyle/>
        <a:p>
          <a:endParaRPr lang="en-US"/>
        </a:p>
      </dgm:t>
    </dgm:pt>
    <dgm:pt modelId="{A77EDFE7-F25F-4EF5-9606-E9A27EB190DC}" type="pres">
      <dgm:prSet presAssocID="{A50BEFA3-98F1-4F16-A6F6-1378B4160BDF}" presName="root" presStyleCnt="0">
        <dgm:presLayoutVars>
          <dgm:dir/>
          <dgm:resizeHandles val="exact"/>
        </dgm:presLayoutVars>
      </dgm:prSet>
      <dgm:spPr/>
    </dgm:pt>
    <dgm:pt modelId="{1EDF99A4-A064-403C-B77C-508AF3A80645}" type="pres">
      <dgm:prSet presAssocID="{129B839F-133B-46BD-81F7-64189E2E85F4}" presName="compNode" presStyleCnt="0"/>
      <dgm:spPr/>
    </dgm:pt>
    <dgm:pt modelId="{8D08DCA1-F98C-4B28-AAFC-54519EE701BD}" type="pres">
      <dgm:prSet presAssocID="{129B839F-133B-46BD-81F7-64189E2E85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peKnot"/>
        </a:ext>
      </dgm:extLst>
    </dgm:pt>
    <dgm:pt modelId="{12330D04-639D-4220-BD4F-9E4421618EEE}" type="pres">
      <dgm:prSet presAssocID="{129B839F-133B-46BD-81F7-64189E2E85F4}" presName="iconSpace" presStyleCnt="0"/>
      <dgm:spPr/>
    </dgm:pt>
    <dgm:pt modelId="{8CAFD990-C005-4360-9E95-87B77AA64D12}" type="pres">
      <dgm:prSet presAssocID="{129B839F-133B-46BD-81F7-64189E2E85F4}" presName="parTx" presStyleLbl="revTx" presStyleIdx="0" presStyleCnt="4">
        <dgm:presLayoutVars>
          <dgm:chMax val="0"/>
          <dgm:chPref val="0"/>
        </dgm:presLayoutVars>
      </dgm:prSet>
      <dgm:spPr/>
    </dgm:pt>
    <dgm:pt modelId="{65B7D77D-5C01-4E79-AB28-895B0D426CC9}" type="pres">
      <dgm:prSet presAssocID="{129B839F-133B-46BD-81F7-64189E2E85F4}" presName="txSpace" presStyleCnt="0"/>
      <dgm:spPr/>
    </dgm:pt>
    <dgm:pt modelId="{31594BDA-A138-4139-B9C1-A8E1834B1EE5}" type="pres">
      <dgm:prSet presAssocID="{129B839F-133B-46BD-81F7-64189E2E85F4}" presName="desTx" presStyleLbl="revTx" presStyleIdx="1" presStyleCnt="4">
        <dgm:presLayoutVars/>
      </dgm:prSet>
      <dgm:spPr/>
    </dgm:pt>
    <dgm:pt modelId="{9AF35511-9A75-4327-AC41-6D6615AF34C4}" type="pres">
      <dgm:prSet presAssocID="{1DCD4669-8B38-42EF-BCDE-6FCEEEA416F5}" presName="sibTrans" presStyleCnt="0"/>
      <dgm:spPr/>
    </dgm:pt>
    <dgm:pt modelId="{A5F2AC2C-35E3-4772-8605-1326448D4881}" type="pres">
      <dgm:prSet presAssocID="{6DD4AE5D-1490-4F6E-B131-4807D1E9F4B3}" presName="compNode" presStyleCnt="0"/>
      <dgm:spPr/>
    </dgm:pt>
    <dgm:pt modelId="{65046523-3803-4287-BC6D-F17EB5961FD5}" type="pres">
      <dgm:prSet presAssocID="{6DD4AE5D-1490-4F6E-B131-4807D1E9F4B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A56605CD-3EFD-44E0-BBE1-558368F59B80}" type="pres">
      <dgm:prSet presAssocID="{6DD4AE5D-1490-4F6E-B131-4807D1E9F4B3}" presName="iconSpace" presStyleCnt="0"/>
      <dgm:spPr/>
    </dgm:pt>
    <dgm:pt modelId="{DDDC15E6-FC0C-4295-AAF5-529D8BAF2F05}" type="pres">
      <dgm:prSet presAssocID="{6DD4AE5D-1490-4F6E-B131-4807D1E9F4B3}" presName="parTx" presStyleLbl="revTx" presStyleIdx="2" presStyleCnt="4">
        <dgm:presLayoutVars>
          <dgm:chMax val="0"/>
          <dgm:chPref val="0"/>
        </dgm:presLayoutVars>
      </dgm:prSet>
      <dgm:spPr/>
    </dgm:pt>
    <dgm:pt modelId="{B09FC52F-ABA0-460B-BB8C-9BD627BC99CD}" type="pres">
      <dgm:prSet presAssocID="{6DD4AE5D-1490-4F6E-B131-4807D1E9F4B3}" presName="txSpace" presStyleCnt="0"/>
      <dgm:spPr/>
    </dgm:pt>
    <dgm:pt modelId="{8BE41307-BA82-451F-8EC6-D939E8F7270D}" type="pres">
      <dgm:prSet presAssocID="{6DD4AE5D-1490-4F6E-B131-4807D1E9F4B3}" presName="desTx" presStyleLbl="revTx" presStyleIdx="3" presStyleCnt="4">
        <dgm:presLayoutVars/>
      </dgm:prSet>
      <dgm:spPr/>
    </dgm:pt>
  </dgm:ptLst>
  <dgm:cxnLst>
    <dgm:cxn modelId="{6784060C-25B3-4EBB-B545-3EC4999B4669}" srcId="{6DD4AE5D-1490-4F6E-B131-4807D1E9F4B3}" destId="{37FA804B-0338-4ABA-8BC2-0A5E27F9BD6E}" srcOrd="4" destOrd="0" parTransId="{B3E7922D-12A7-48B7-8C96-FCC4B060D6A5}" sibTransId="{478296EE-6920-4297-A034-2B2552E964A0}"/>
    <dgm:cxn modelId="{09257730-E272-4C08-98D5-678299F92947}" srcId="{6DD4AE5D-1490-4F6E-B131-4807D1E9F4B3}" destId="{E51B185A-FE50-4999-88E8-E1F7DD21E1E1}" srcOrd="1" destOrd="0" parTransId="{E8B6E216-3CA0-4966-8D34-5B5AE361B603}" sibTransId="{3F915FDA-3627-4DD2-8F72-310BBAE42EA1}"/>
    <dgm:cxn modelId="{3929E83F-0397-41A2-A795-B62176DE5169}" type="presOf" srcId="{68A75DC2-A7AE-4A92-9F90-15FEF85EF47C}" destId="{8BE41307-BA82-451F-8EC6-D939E8F7270D}" srcOrd="0" destOrd="3" presId="urn:microsoft.com/office/officeart/2018/5/layout/CenteredIconLabelDescriptionList"/>
    <dgm:cxn modelId="{53431063-F2F9-4928-9FEE-0106141A8304}" type="presOf" srcId="{16BEC930-8CCC-4A6A-A808-58586B18D60E}" destId="{31594BDA-A138-4139-B9C1-A8E1834B1EE5}" srcOrd="0" destOrd="0" presId="urn:microsoft.com/office/officeart/2018/5/layout/CenteredIconLabelDescriptionList"/>
    <dgm:cxn modelId="{5329CE47-8CEE-4DFA-86BA-9C9A420E6C51}" srcId="{129B839F-133B-46BD-81F7-64189E2E85F4}" destId="{16BEC930-8CCC-4A6A-A808-58586B18D60E}" srcOrd="0" destOrd="0" parTransId="{DE2F2E7F-CBDA-40E4-B16A-E1CEA9625DB7}" sibTransId="{F26DEE73-F130-45BC-B243-05CF5BF4FE3C}"/>
    <dgm:cxn modelId="{6248E26F-3BDC-4980-81EB-2BF7DB73EBE4}" type="presOf" srcId="{6DD4AE5D-1490-4F6E-B131-4807D1E9F4B3}" destId="{DDDC15E6-FC0C-4295-AAF5-529D8BAF2F05}" srcOrd="0" destOrd="0" presId="urn:microsoft.com/office/officeart/2018/5/layout/CenteredIconLabelDescriptionList"/>
    <dgm:cxn modelId="{7B188770-4FBE-428D-ADB4-F5FB3E28B7E1}" srcId="{A50BEFA3-98F1-4F16-A6F6-1378B4160BDF}" destId="{6DD4AE5D-1490-4F6E-B131-4807D1E9F4B3}" srcOrd="1" destOrd="0" parTransId="{7265C3BF-C234-4FF9-A9D4-536DB4DA9DAA}" sibTransId="{C0DDC0D7-4AA4-416B-8899-3C203B52ACF9}"/>
    <dgm:cxn modelId="{8899F571-006D-4C54-B96A-C1CDF72E877A}" srcId="{A50BEFA3-98F1-4F16-A6F6-1378B4160BDF}" destId="{129B839F-133B-46BD-81F7-64189E2E85F4}" srcOrd="0" destOrd="0" parTransId="{1ABF3921-151B-453E-8F03-7A2B0E6D6D56}" sibTransId="{1DCD4669-8B38-42EF-BCDE-6FCEEEA416F5}"/>
    <dgm:cxn modelId="{39DC8955-3316-4B99-BB7F-D924E655F016}" type="presOf" srcId="{E51B185A-FE50-4999-88E8-E1F7DD21E1E1}" destId="{8BE41307-BA82-451F-8EC6-D939E8F7270D}" srcOrd="0" destOrd="1" presId="urn:microsoft.com/office/officeart/2018/5/layout/CenteredIconLabelDescriptionList"/>
    <dgm:cxn modelId="{4C472457-2A98-4CAC-AD4B-F93038B31A02}" srcId="{6DD4AE5D-1490-4F6E-B131-4807D1E9F4B3}" destId="{68A75DC2-A7AE-4A92-9F90-15FEF85EF47C}" srcOrd="3" destOrd="0" parTransId="{977269F6-13F7-4016-B352-F894FE45C04A}" sibTransId="{A1D09619-62F8-476D-AC0B-3F413C36024F}"/>
    <dgm:cxn modelId="{D26D4C86-3DA1-4DD0-BB9C-6A2891EA63F8}" type="presOf" srcId="{833DF395-75CA-42A4-A10B-25C7AD1A6B17}" destId="{8BE41307-BA82-451F-8EC6-D939E8F7270D}" srcOrd="0" destOrd="2" presId="urn:microsoft.com/office/officeart/2018/5/layout/CenteredIconLabelDescriptionList"/>
    <dgm:cxn modelId="{D59A319A-2933-4AA7-8AE0-4328E85830B1}" srcId="{6DD4AE5D-1490-4F6E-B131-4807D1E9F4B3}" destId="{833DF395-75CA-42A4-A10B-25C7AD1A6B17}" srcOrd="2" destOrd="0" parTransId="{B9ED4554-4F96-4B03-A7A8-2E91B9F7BF21}" sibTransId="{474F2AF0-7A6F-446E-B5BC-EFE3F531A872}"/>
    <dgm:cxn modelId="{C1F91DA2-758D-4796-8821-6AB878AA5DF9}" srcId="{6DD4AE5D-1490-4F6E-B131-4807D1E9F4B3}" destId="{64FE7C55-85A6-418C-953F-9873BFBEDE64}" srcOrd="0" destOrd="0" parTransId="{EFEE41AE-DE6B-4AEB-835C-30315080FE78}" sibTransId="{E8524A8D-5D4F-4128-8905-D1D3791A602A}"/>
    <dgm:cxn modelId="{9387D0A6-935F-4823-838F-E04F86C731D3}" type="presOf" srcId="{64FE7C55-85A6-418C-953F-9873BFBEDE64}" destId="{8BE41307-BA82-451F-8EC6-D939E8F7270D}" srcOrd="0" destOrd="0" presId="urn:microsoft.com/office/officeart/2018/5/layout/CenteredIconLabelDescriptionList"/>
    <dgm:cxn modelId="{4447A6A7-0DC9-46BD-9C29-475E2AD506CC}" type="presOf" srcId="{129B839F-133B-46BD-81F7-64189E2E85F4}" destId="{8CAFD990-C005-4360-9E95-87B77AA64D12}" srcOrd="0" destOrd="0" presId="urn:microsoft.com/office/officeart/2018/5/layout/CenteredIconLabelDescriptionList"/>
    <dgm:cxn modelId="{FA6482DF-9ED0-46C6-AEEE-955350F4D9F4}" type="presOf" srcId="{37FA804B-0338-4ABA-8BC2-0A5E27F9BD6E}" destId="{8BE41307-BA82-451F-8EC6-D939E8F7270D}" srcOrd="0" destOrd="4" presId="urn:microsoft.com/office/officeart/2018/5/layout/CenteredIconLabelDescriptionList"/>
    <dgm:cxn modelId="{D5CB20F9-EA09-4FD6-958B-5476AD4418A4}" type="presOf" srcId="{A50BEFA3-98F1-4F16-A6F6-1378B4160BDF}" destId="{A77EDFE7-F25F-4EF5-9606-E9A27EB190DC}" srcOrd="0" destOrd="0" presId="urn:microsoft.com/office/officeart/2018/5/layout/CenteredIconLabelDescriptionList"/>
    <dgm:cxn modelId="{E4A5B696-B053-47C9-95C1-4AA36679E0C4}" type="presParOf" srcId="{A77EDFE7-F25F-4EF5-9606-E9A27EB190DC}" destId="{1EDF99A4-A064-403C-B77C-508AF3A80645}" srcOrd="0" destOrd="0" presId="urn:microsoft.com/office/officeart/2018/5/layout/CenteredIconLabelDescriptionList"/>
    <dgm:cxn modelId="{72EA54A2-C7FA-4E47-B052-9ED133F4266E}" type="presParOf" srcId="{1EDF99A4-A064-403C-B77C-508AF3A80645}" destId="{8D08DCA1-F98C-4B28-AAFC-54519EE701BD}" srcOrd="0" destOrd="0" presId="urn:microsoft.com/office/officeart/2018/5/layout/CenteredIconLabelDescriptionList"/>
    <dgm:cxn modelId="{90C93B65-426B-46D1-A267-269D6F4BD6ED}" type="presParOf" srcId="{1EDF99A4-A064-403C-B77C-508AF3A80645}" destId="{12330D04-639D-4220-BD4F-9E4421618EEE}" srcOrd="1" destOrd="0" presId="urn:microsoft.com/office/officeart/2018/5/layout/CenteredIconLabelDescriptionList"/>
    <dgm:cxn modelId="{AF26643C-0E2D-4152-BEE7-5283C7052550}" type="presParOf" srcId="{1EDF99A4-A064-403C-B77C-508AF3A80645}" destId="{8CAFD990-C005-4360-9E95-87B77AA64D12}" srcOrd="2" destOrd="0" presId="urn:microsoft.com/office/officeart/2018/5/layout/CenteredIconLabelDescriptionList"/>
    <dgm:cxn modelId="{9F5142F7-1FDF-432A-93EC-4BF8015318F9}" type="presParOf" srcId="{1EDF99A4-A064-403C-B77C-508AF3A80645}" destId="{65B7D77D-5C01-4E79-AB28-895B0D426CC9}" srcOrd="3" destOrd="0" presId="urn:microsoft.com/office/officeart/2018/5/layout/CenteredIconLabelDescriptionList"/>
    <dgm:cxn modelId="{319C3589-8FD4-4B05-A4E0-795410D2CBCB}" type="presParOf" srcId="{1EDF99A4-A064-403C-B77C-508AF3A80645}" destId="{31594BDA-A138-4139-B9C1-A8E1834B1EE5}" srcOrd="4" destOrd="0" presId="urn:microsoft.com/office/officeart/2018/5/layout/CenteredIconLabelDescriptionList"/>
    <dgm:cxn modelId="{FA012847-0130-49E5-BD07-76440BE76984}" type="presParOf" srcId="{A77EDFE7-F25F-4EF5-9606-E9A27EB190DC}" destId="{9AF35511-9A75-4327-AC41-6D6615AF34C4}" srcOrd="1" destOrd="0" presId="urn:microsoft.com/office/officeart/2018/5/layout/CenteredIconLabelDescriptionList"/>
    <dgm:cxn modelId="{C5EC0411-2585-412A-898F-874F8C8B4DC9}" type="presParOf" srcId="{A77EDFE7-F25F-4EF5-9606-E9A27EB190DC}" destId="{A5F2AC2C-35E3-4772-8605-1326448D4881}" srcOrd="2" destOrd="0" presId="urn:microsoft.com/office/officeart/2018/5/layout/CenteredIconLabelDescriptionList"/>
    <dgm:cxn modelId="{94027DF0-BAA1-47CE-9137-9BF9BDF0805C}" type="presParOf" srcId="{A5F2AC2C-35E3-4772-8605-1326448D4881}" destId="{65046523-3803-4287-BC6D-F17EB5961FD5}" srcOrd="0" destOrd="0" presId="urn:microsoft.com/office/officeart/2018/5/layout/CenteredIconLabelDescriptionList"/>
    <dgm:cxn modelId="{D60DC2AD-0999-47E3-9163-89722BDF0995}" type="presParOf" srcId="{A5F2AC2C-35E3-4772-8605-1326448D4881}" destId="{A56605CD-3EFD-44E0-BBE1-558368F59B80}" srcOrd="1" destOrd="0" presId="urn:microsoft.com/office/officeart/2018/5/layout/CenteredIconLabelDescriptionList"/>
    <dgm:cxn modelId="{541CF060-C5B3-4130-A211-05A8FE70CA47}" type="presParOf" srcId="{A5F2AC2C-35E3-4772-8605-1326448D4881}" destId="{DDDC15E6-FC0C-4295-AAF5-529D8BAF2F05}" srcOrd="2" destOrd="0" presId="urn:microsoft.com/office/officeart/2018/5/layout/CenteredIconLabelDescriptionList"/>
    <dgm:cxn modelId="{B28B4B60-F21E-42EC-81BC-6B74077C789E}" type="presParOf" srcId="{A5F2AC2C-35E3-4772-8605-1326448D4881}" destId="{B09FC52F-ABA0-460B-BB8C-9BD627BC99CD}" srcOrd="3" destOrd="0" presId="urn:microsoft.com/office/officeart/2018/5/layout/CenteredIconLabelDescriptionList"/>
    <dgm:cxn modelId="{335B61A6-5D80-49A2-A6EB-39EA1B515F80}" type="presParOf" srcId="{A5F2AC2C-35E3-4772-8605-1326448D4881}" destId="{8BE41307-BA82-451F-8EC6-D939E8F7270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EE2530-0F1F-4AE9-84C0-C433FCC8B8BB}"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C4F40406-91C1-4BB2-B7D3-CC50B7AA702F}">
      <dgm:prSet/>
      <dgm:spPr/>
      <dgm:t>
        <a:bodyPr/>
        <a:lstStyle/>
        <a:p>
          <a:pPr>
            <a:defRPr b="1"/>
          </a:pPr>
          <a:r>
            <a:rPr lang="en-US"/>
            <a:t>Five Pillars: (pg. 37)</a:t>
          </a:r>
        </a:p>
      </dgm:t>
    </dgm:pt>
    <dgm:pt modelId="{1D13EACD-BD03-455C-8318-779F1998D7B9}" type="parTrans" cxnId="{D0964B3C-EBD4-44E5-A812-8531C69CB783}">
      <dgm:prSet/>
      <dgm:spPr/>
      <dgm:t>
        <a:bodyPr/>
        <a:lstStyle/>
        <a:p>
          <a:endParaRPr lang="en-US"/>
        </a:p>
      </dgm:t>
    </dgm:pt>
    <dgm:pt modelId="{8338F3EC-A3A2-4509-AF9B-0E6968A61D88}" type="sibTrans" cxnId="{D0964B3C-EBD4-44E5-A812-8531C69CB783}">
      <dgm:prSet/>
      <dgm:spPr/>
      <dgm:t>
        <a:bodyPr/>
        <a:lstStyle/>
        <a:p>
          <a:endParaRPr lang="en-US"/>
        </a:p>
      </dgm:t>
    </dgm:pt>
    <dgm:pt modelId="{781D2DCA-B70A-4517-BC8F-39BAEBBF380E}">
      <dgm:prSet/>
      <dgm:spPr/>
      <dgm:t>
        <a:bodyPr/>
        <a:lstStyle/>
        <a:p>
          <a:r>
            <a:rPr lang="en-US"/>
            <a:t>1. Use it or lose it</a:t>
          </a:r>
        </a:p>
      </dgm:t>
    </dgm:pt>
    <dgm:pt modelId="{CC226F02-E742-4D06-9C06-D233EC5B3B03}" type="parTrans" cxnId="{7D45CA0A-307E-4B5A-A72B-A8CE6AC9FB72}">
      <dgm:prSet/>
      <dgm:spPr/>
      <dgm:t>
        <a:bodyPr/>
        <a:lstStyle/>
        <a:p>
          <a:endParaRPr lang="en-US"/>
        </a:p>
      </dgm:t>
    </dgm:pt>
    <dgm:pt modelId="{C7F184A6-3BBB-4FFC-B497-F702F20864D9}" type="sibTrans" cxnId="{7D45CA0A-307E-4B5A-A72B-A8CE6AC9FB72}">
      <dgm:prSet/>
      <dgm:spPr/>
      <dgm:t>
        <a:bodyPr/>
        <a:lstStyle/>
        <a:p>
          <a:endParaRPr lang="en-US"/>
        </a:p>
      </dgm:t>
    </dgm:pt>
    <dgm:pt modelId="{25DB9C42-68D9-47A1-8B8F-F5141A6C9F08}">
      <dgm:prSet/>
      <dgm:spPr/>
      <dgm:t>
        <a:bodyPr/>
        <a:lstStyle/>
        <a:p>
          <a:r>
            <a:rPr lang="en-US"/>
            <a:t>2. Blossoming and pruning</a:t>
          </a:r>
        </a:p>
      </dgm:t>
    </dgm:pt>
    <dgm:pt modelId="{5C886AD5-7480-4B08-8FA3-086D063D915B}" type="parTrans" cxnId="{7B908747-B81A-4B19-93E4-9C5AE333B4AE}">
      <dgm:prSet/>
      <dgm:spPr/>
      <dgm:t>
        <a:bodyPr/>
        <a:lstStyle/>
        <a:p>
          <a:endParaRPr lang="en-US"/>
        </a:p>
      </dgm:t>
    </dgm:pt>
    <dgm:pt modelId="{125AD221-A291-4D99-8A95-9A52F1B8EDB6}" type="sibTrans" cxnId="{7B908747-B81A-4B19-93E4-9C5AE333B4AE}">
      <dgm:prSet/>
      <dgm:spPr/>
      <dgm:t>
        <a:bodyPr/>
        <a:lstStyle/>
        <a:p>
          <a:endParaRPr lang="en-US"/>
        </a:p>
      </dgm:t>
    </dgm:pt>
    <dgm:pt modelId="{E5A35715-97CF-4A6D-91A0-F68EE3D4FD97}">
      <dgm:prSet/>
      <dgm:spPr/>
      <dgm:t>
        <a:bodyPr/>
        <a:lstStyle/>
        <a:p>
          <a:r>
            <a:rPr lang="en-US"/>
            <a:t>3. The window of opportunity</a:t>
          </a:r>
        </a:p>
      </dgm:t>
    </dgm:pt>
    <dgm:pt modelId="{B8B8DC8B-B2F1-4CC2-BB78-F94E5F9733F7}" type="parTrans" cxnId="{16A9FD95-C917-431F-B26E-FD7A1B39E345}">
      <dgm:prSet/>
      <dgm:spPr/>
      <dgm:t>
        <a:bodyPr/>
        <a:lstStyle/>
        <a:p>
          <a:endParaRPr lang="en-US"/>
        </a:p>
      </dgm:t>
    </dgm:pt>
    <dgm:pt modelId="{03288E06-9AD9-45C8-9DBD-71E0F1E33F91}" type="sibTrans" cxnId="{16A9FD95-C917-431F-B26E-FD7A1B39E345}">
      <dgm:prSet/>
      <dgm:spPr/>
      <dgm:t>
        <a:bodyPr/>
        <a:lstStyle/>
        <a:p>
          <a:endParaRPr lang="en-US"/>
        </a:p>
      </dgm:t>
    </dgm:pt>
    <dgm:pt modelId="{3774E2C3-1355-47D3-9AE5-DB56E6597658}">
      <dgm:prSet/>
      <dgm:spPr/>
      <dgm:t>
        <a:bodyPr/>
        <a:lstStyle/>
        <a:p>
          <a:r>
            <a:rPr lang="en-US"/>
            <a:t>4. The window of sensitivity</a:t>
          </a:r>
        </a:p>
      </dgm:t>
    </dgm:pt>
    <dgm:pt modelId="{3F439807-1EF8-4142-8D80-FD96786C7D68}" type="parTrans" cxnId="{9167F379-DBBD-4AC6-A67B-F3C9C6B48253}">
      <dgm:prSet/>
      <dgm:spPr/>
      <dgm:t>
        <a:bodyPr/>
        <a:lstStyle/>
        <a:p>
          <a:endParaRPr lang="en-US"/>
        </a:p>
      </dgm:t>
    </dgm:pt>
    <dgm:pt modelId="{6DE0C1EC-42F7-4101-A52A-7146CDB8F37C}" type="sibTrans" cxnId="{9167F379-DBBD-4AC6-A67B-F3C9C6B48253}">
      <dgm:prSet/>
      <dgm:spPr/>
      <dgm:t>
        <a:bodyPr/>
        <a:lstStyle/>
        <a:p>
          <a:endParaRPr lang="en-US"/>
        </a:p>
      </dgm:t>
    </dgm:pt>
    <dgm:pt modelId="{2619BB86-2C6A-4192-AB76-FFADB0B204EE}">
      <dgm:prSet/>
      <dgm:spPr/>
      <dgm:t>
        <a:bodyPr/>
        <a:lstStyle/>
        <a:p>
          <a:r>
            <a:rPr lang="en-US"/>
            <a:t>5. Myelination</a:t>
          </a:r>
        </a:p>
      </dgm:t>
    </dgm:pt>
    <dgm:pt modelId="{D1FDE913-6AAD-42BC-AE33-D0396E393296}" type="parTrans" cxnId="{8A38E0BE-230C-4D1C-AF16-C7529C5D40FD}">
      <dgm:prSet/>
      <dgm:spPr/>
      <dgm:t>
        <a:bodyPr/>
        <a:lstStyle/>
        <a:p>
          <a:endParaRPr lang="en-US"/>
        </a:p>
      </dgm:t>
    </dgm:pt>
    <dgm:pt modelId="{2CD6582D-C10B-4FFA-BA26-BCCD174E3513}" type="sibTrans" cxnId="{8A38E0BE-230C-4D1C-AF16-C7529C5D40FD}">
      <dgm:prSet/>
      <dgm:spPr/>
      <dgm:t>
        <a:bodyPr/>
        <a:lstStyle/>
        <a:p>
          <a:endParaRPr lang="en-US"/>
        </a:p>
      </dgm:t>
    </dgm:pt>
    <dgm:pt modelId="{477F76A6-A3A2-4966-B546-6DE10E3941EE}">
      <dgm:prSet/>
      <dgm:spPr/>
      <dgm:t>
        <a:bodyPr/>
        <a:lstStyle/>
        <a:p>
          <a:pPr>
            <a:defRPr b="1"/>
          </a:pPr>
          <a:r>
            <a:rPr lang="en-US"/>
            <a:t>Why do we talk about the brain in teens?</a:t>
          </a:r>
        </a:p>
      </dgm:t>
    </dgm:pt>
    <dgm:pt modelId="{9808036A-BB04-4BC6-A6A6-B86DDA3723D0}" type="parTrans" cxnId="{56A60D69-AF72-44EA-A42A-2AD7210F9E20}">
      <dgm:prSet/>
      <dgm:spPr/>
      <dgm:t>
        <a:bodyPr/>
        <a:lstStyle/>
        <a:p>
          <a:endParaRPr lang="en-US"/>
        </a:p>
      </dgm:t>
    </dgm:pt>
    <dgm:pt modelId="{5C4D08C4-03DC-44B8-83E5-74A0F4C10E18}" type="sibTrans" cxnId="{56A60D69-AF72-44EA-A42A-2AD7210F9E20}">
      <dgm:prSet/>
      <dgm:spPr/>
      <dgm:t>
        <a:bodyPr/>
        <a:lstStyle/>
        <a:p>
          <a:endParaRPr lang="en-US"/>
        </a:p>
      </dgm:t>
    </dgm:pt>
    <dgm:pt modelId="{A57E0F32-A24A-43E2-A71C-14B6A4DF6027}">
      <dgm:prSet/>
      <dgm:spPr/>
      <dgm:t>
        <a:bodyPr/>
        <a:lstStyle/>
        <a:p>
          <a:r>
            <a:rPr lang="en-US"/>
            <a:t>It can seem as though their behavior is bad parenting or environmental, but it can actually be their biological changes! Knowing about the brain gives us more info to support our teens. </a:t>
          </a:r>
        </a:p>
      </dgm:t>
    </dgm:pt>
    <dgm:pt modelId="{8EA739D7-72D6-46BB-A365-0FA7B00B5102}" type="parTrans" cxnId="{DEBA7A82-7CF1-4170-A22D-57015B5A1D36}">
      <dgm:prSet/>
      <dgm:spPr/>
      <dgm:t>
        <a:bodyPr/>
        <a:lstStyle/>
        <a:p>
          <a:endParaRPr lang="en-US"/>
        </a:p>
      </dgm:t>
    </dgm:pt>
    <dgm:pt modelId="{21FDC070-DA99-4618-AF0D-17398039D47A}" type="sibTrans" cxnId="{DEBA7A82-7CF1-4170-A22D-57015B5A1D36}">
      <dgm:prSet/>
      <dgm:spPr/>
      <dgm:t>
        <a:bodyPr/>
        <a:lstStyle/>
        <a:p>
          <a:endParaRPr lang="en-US"/>
        </a:p>
      </dgm:t>
    </dgm:pt>
    <dgm:pt modelId="{10F33825-C310-47F1-B4CB-43B1939788AB}">
      <dgm:prSet/>
      <dgm:spPr/>
      <dgm:t>
        <a:bodyPr/>
        <a:lstStyle/>
        <a:p>
          <a:pPr>
            <a:defRPr b="1"/>
          </a:pPr>
          <a:r>
            <a:rPr lang="en-US"/>
            <a:t>Parent survival kit (pg 38) </a:t>
          </a:r>
        </a:p>
      </dgm:t>
    </dgm:pt>
    <dgm:pt modelId="{9A2379C1-A5A8-4ABE-855F-4409FB1B6B19}" type="parTrans" cxnId="{57A9FA9F-D052-4056-B652-26B653AE5D9C}">
      <dgm:prSet/>
      <dgm:spPr/>
      <dgm:t>
        <a:bodyPr/>
        <a:lstStyle/>
        <a:p>
          <a:endParaRPr lang="en-US"/>
        </a:p>
      </dgm:t>
    </dgm:pt>
    <dgm:pt modelId="{A2DC58D6-7CC4-4B28-8A9F-D075F8E6B1D0}" type="sibTrans" cxnId="{57A9FA9F-D052-4056-B652-26B653AE5D9C}">
      <dgm:prSet/>
      <dgm:spPr/>
      <dgm:t>
        <a:bodyPr/>
        <a:lstStyle/>
        <a:p>
          <a:endParaRPr lang="en-US"/>
        </a:p>
      </dgm:t>
    </dgm:pt>
    <dgm:pt modelId="{967A93E2-4597-4501-A00F-5BF4B3F49905}">
      <dgm:prSet/>
      <dgm:spPr/>
      <dgm:t>
        <a:bodyPr/>
        <a:lstStyle/>
        <a:p>
          <a:r>
            <a:rPr lang="en-US"/>
            <a:t>Thoughts? </a:t>
          </a:r>
        </a:p>
      </dgm:t>
    </dgm:pt>
    <dgm:pt modelId="{57DF7663-531E-4A84-9B72-E5A399244186}" type="parTrans" cxnId="{D43820C3-E04B-47BC-AE27-47FAFA87C063}">
      <dgm:prSet/>
      <dgm:spPr/>
      <dgm:t>
        <a:bodyPr/>
        <a:lstStyle/>
        <a:p>
          <a:endParaRPr lang="en-US"/>
        </a:p>
      </dgm:t>
    </dgm:pt>
    <dgm:pt modelId="{C74E8920-343D-4914-92DF-99D42E4B1C02}" type="sibTrans" cxnId="{D43820C3-E04B-47BC-AE27-47FAFA87C063}">
      <dgm:prSet/>
      <dgm:spPr/>
      <dgm:t>
        <a:bodyPr/>
        <a:lstStyle/>
        <a:p>
          <a:endParaRPr lang="en-US"/>
        </a:p>
      </dgm:t>
    </dgm:pt>
    <dgm:pt modelId="{08829C82-3E10-49E7-84B3-2A074759D7F0}" type="pres">
      <dgm:prSet presAssocID="{17EE2530-0F1F-4AE9-84C0-C433FCC8B8BB}" presName="root" presStyleCnt="0">
        <dgm:presLayoutVars>
          <dgm:dir/>
          <dgm:resizeHandles val="exact"/>
        </dgm:presLayoutVars>
      </dgm:prSet>
      <dgm:spPr/>
    </dgm:pt>
    <dgm:pt modelId="{734DFC39-2039-4DEA-A3CA-2F37CAC259B8}" type="pres">
      <dgm:prSet presAssocID="{C4F40406-91C1-4BB2-B7D3-CC50B7AA702F}" presName="compNode" presStyleCnt="0"/>
      <dgm:spPr/>
    </dgm:pt>
    <dgm:pt modelId="{C8B4D206-24EC-424D-B156-C85896C81A33}" type="pres">
      <dgm:prSet presAssocID="{C4F40406-91C1-4BB2-B7D3-CC50B7AA70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85A001D-3687-49D5-8FF4-268A63AD22EE}" type="pres">
      <dgm:prSet presAssocID="{C4F40406-91C1-4BB2-B7D3-CC50B7AA702F}" presName="iconSpace" presStyleCnt="0"/>
      <dgm:spPr/>
    </dgm:pt>
    <dgm:pt modelId="{068BC0E6-36AF-4C4A-B433-A2E799E90107}" type="pres">
      <dgm:prSet presAssocID="{C4F40406-91C1-4BB2-B7D3-CC50B7AA702F}" presName="parTx" presStyleLbl="revTx" presStyleIdx="0" presStyleCnt="6">
        <dgm:presLayoutVars>
          <dgm:chMax val="0"/>
          <dgm:chPref val="0"/>
        </dgm:presLayoutVars>
      </dgm:prSet>
      <dgm:spPr/>
    </dgm:pt>
    <dgm:pt modelId="{88EBDD0F-A557-415E-8343-78F972CDC9F7}" type="pres">
      <dgm:prSet presAssocID="{C4F40406-91C1-4BB2-B7D3-CC50B7AA702F}" presName="txSpace" presStyleCnt="0"/>
      <dgm:spPr/>
    </dgm:pt>
    <dgm:pt modelId="{E37D8739-B68C-42E7-A046-FF8C486843EE}" type="pres">
      <dgm:prSet presAssocID="{C4F40406-91C1-4BB2-B7D3-CC50B7AA702F}" presName="desTx" presStyleLbl="revTx" presStyleIdx="1" presStyleCnt="6">
        <dgm:presLayoutVars/>
      </dgm:prSet>
      <dgm:spPr/>
    </dgm:pt>
    <dgm:pt modelId="{DEBA2388-75F2-4B64-9BAA-B129A97DECB7}" type="pres">
      <dgm:prSet presAssocID="{8338F3EC-A3A2-4509-AF9B-0E6968A61D88}" presName="sibTrans" presStyleCnt="0"/>
      <dgm:spPr/>
    </dgm:pt>
    <dgm:pt modelId="{A7DF6B1F-9665-45EF-BDD5-BBEAD29053BA}" type="pres">
      <dgm:prSet presAssocID="{477F76A6-A3A2-4966-B546-6DE10E3941EE}" presName="compNode" presStyleCnt="0"/>
      <dgm:spPr/>
    </dgm:pt>
    <dgm:pt modelId="{162C4040-938C-4704-844D-EF49DC129E53}" type="pres">
      <dgm:prSet presAssocID="{477F76A6-A3A2-4966-B546-6DE10E3941E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D45369BC-B717-4343-A26B-7AE8C69991A7}" type="pres">
      <dgm:prSet presAssocID="{477F76A6-A3A2-4966-B546-6DE10E3941EE}" presName="iconSpace" presStyleCnt="0"/>
      <dgm:spPr/>
    </dgm:pt>
    <dgm:pt modelId="{594AB4F3-3E5C-48BD-BEF3-5A7E3B618757}" type="pres">
      <dgm:prSet presAssocID="{477F76A6-A3A2-4966-B546-6DE10E3941EE}" presName="parTx" presStyleLbl="revTx" presStyleIdx="2" presStyleCnt="6">
        <dgm:presLayoutVars>
          <dgm:chMax val="0"/>
          <dgm:chPref val="0"/>
        </dgm:presLayoutVars>
      </dgm:prSet>
      <dgm:spPr/>
    </dgm:pt>
    <dgm:pt modelId="{7FBAF1E9-4A64-41D3-A68C-09DCCF1D4E2B}" type="pres">
      <dgm:prSet presAssocID="{477F76A6-A3A2-4966-B546-6DE10E3941EE}" presName="txSpace" presStyleCnt="0"/>
      <dgm:spPr/>
    </dgm:pt>
    <dgm:pt modelId="{3CE028A2-6255-4663-A900-223B507ED51A}" type="pres">
      <dgm:prSet presAssocID="{477F76A6-A3A2-4966-B546-6DE10E3941EE}" presName="desTx" presStyleLbl="revTx" presStyleIdx="3" presStyleCnt="6">
        <dgm:presLayoutVars/>
      </dgm:prSet>
      <dgm:spPr/>
    </dgm:pt>
    <dgm:pt modelId="{DEE3CDE2-7840-4490-975C-DAEFC3835F0E}" type="pres">
      <dgm:prSet presAssocID="{5C4D08C4-03DC-44B8-83E5-74A0F4C10E18}" presName="sibTrans" presStyleCnt="0"/>
      <dgm:spPr/>
    </dgm:pt>
    <dgm:pt modelId="{EA938275-5496-4388-B675-FC96E51640C6}" type="pres">
      <dgm:prSet presAssocID="{10F33825-C310-47F1-B4CB-43B1939788AB}" presName="compNode" presStyleCnt="0"/>
      <dgm:spPr/>
    </dgm:pt>
    <dgm:pt modelId="{90233990-6264-4D20-8E07-E6CC62B9401A}" type="pres">
      <dgm:prSet presAssocID="{10F33825-C310-47F1-B4CB-43B1939788A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ent and Child"/>
        </a:ext>
      </dgm:extLst>
    </dgm:pt>
    <dgm:pt modelId="{8D30D8D3-16CC-4261-8208-B29345501820}" type="pres">
      <dgm:prSet presAssocID="{10F33825-C310-47F1-B4CB-43B1939788AB}" presName="iconSpace" presStyleCnt="0"/>
      <dgm:spPr/>
    </dgm:pt>
    <dgm:pt modelId="{9EB68E0E-5600-4C97-B305-09D2DED19EA9}" type="pres">
      <dgm:prSet presAssocID="{10F33825-C310-47F1-B4CB-43B1939788AB}" presName="parTx" presStyleLbl="revTx" presStyleIdx="4" presStyleCnt="6">
        <dgm:presLayoutVars>
          <dgm:chMax val="0"/>
          <dgm:chPref val="0"/>
        </dgm:presLayoutVars>
      </dgm:prSet>
      <dgm:spPr/>
    </dgm:pt>
    <dgm:pt modelId="{D0F244A3-3929-4CBE-83E9-369334F59509}" type="pres">
      <dgm:prSet presAssocID="{10F33825-C310-47F1-B4CB-43B1939788AB}" presName="txSpace" presStyleCnt="0"/>
      <dgm:spPr/>
    </dgm:pt>
    <dgm:pt modelId="{F770AE50-3565-44F1-894F-E4CA32EF1290}" type="pres">
      <dgm:prSet presAssocID="{10F33825-C310-47F1-B4CB-43B1939788AB}" presName="desTx" presStyleLbl="revTx" presStyleIdx="5" presStyleCnt="6">
        <dgm:presLayoutVars/>
      </dgm:prSet>
      <dgm:spPr/>
    </dgm:pt>
  </dgm:ptLst>
  <dgm:cxnLst>
    <dgm:cxn modelId="{FAF44A04-5B6A-4F1D-B478-8F48CA8CC0EC}" type="presOf" srcId="{2619BB86-2C6A-4192-AB76-FFADB0B204EE}" destId="{E37D8739-B68C-42E7-A046-FF8C486843EE}" srcOrd="0" destOrd="4" presId="urn:microsoft.com/office/officeart/2018/5/layout/CenteredIconLabelDescriptionList"/>
    <dgm:cxn modelId="{2B24F404-CC6B-4637-B07E-8BED5A7B2442}" type="presOf" srcId="{967A93E2-4597-4501-A00F-5BF4B3F49905}" destId="{F770AE50-3565-44F1-894F-E4CA32EF1290}" srcOrd="0" destOrd="0" presId="urn:microsoft.com/office/officeart/2018/5/layout/CenteredIconLabelDescriptionList"/>
    <dgm:cxn modelId="{7D45CA0A-307E-4B5A-A72B-A8CE6AC9FB72}" srcId="{C4F40406-91C1-4BB2-B7D3-CC50B7AA702F}" destId="{781D2DCA-B70A-4517-BC8F-39BAEBBF380E}" srcOrd="0" destOrd="0" parTransId="{CC226F02-E742-4D06-9C06-D233EC5B3B03}" sibTransId="{C7F184A6-3BBB-4FFC-B497-F702F20864D9}"/>
    <dgm:cxn modelId="{D0964B3C-EBD4-44E5-A812-8531C69CB783}" srcId="{17EE2530-0F1F-4AE9-84C0-C433FCC8B8BB}" destId="{C4F40406-91C1-4BB2-B7D3-CC50B7AA702F}" srcOrd="0" destOrd="0" parTransId="{1D13EACD-BD03-455C-8318-779F1998D7B9}" sibTransId="{8338F3EC-A3A2-4509-AF9B-0E6968A61D88}"/>
    <dgm:cxn modelId="{7B908747-B81A-4B19-93E4-9C5AE333B4AE}" srcId="{C4F40406-91C1-4BB2-B7D3-CC50B7AA702F}" destId="{25DB9C42-68D9-47A1-8B8F-F5141A6C9F08}" srcOrd="1" destOrd="0" parTransId="{5C886AD5-7480-4B08-8FA3-086D063D915B}" sibTransId="{125AD221-A291-4D99-8A95-9A52F1B8EDB6}"/>
    <dgm:cxn modelId="{56A60D69-AF72-44EA-A42A-2AD7210F9E20}" srcId="{17EE2530-0F1F-4AE9-84C0-C433FCC8B8BB}" destId="{477F76A6-A3A2-4966-B546-6DE10E3941EE}" srcOrd="1" destOrd="0" parTransId="{9808036A-BB04-4BC6-A6A6-B86DDA3723D0}" sibTransId="{5C4D08C4-03DC-44B8-83E5-74A0F4C10E18}"/>
    <dgm:cxn modelId="{E47B496C-4A68-446E-AEAD-ECDB227C3FD7}" type="presOf" srcId="{A57E0F32-A24A-43E2-A71C-14B6A4DF6027}" destId="{3CE028A2-6255-4663-A900-223B507ED51A}" srcOrd="0" destOrd="0" presId="urn:microsoft.com/office/officeart/2018/5/layout/CenteredIconLabelDescriptionList"/>
    <dgm:cxn modelId="{4242546E-F636-4B6F-B949-E5EFFA3BE4C5}" type="presOf" srcId="{781D2DCA-B70A-4517-BC8F-39BAEBBF380E}" destId="{E37D8739-B68C-42E7-A046-FF8C486843EE}" srcOrd="0" destOrd="0" presId="urn:microsoft.com/office/officeart/2018/5/layout/CenteredIconLabelDescriptionList"/>
    <dgm:cxn modelId="{9167F379-DBBD-4AC6-A67B-F3C9C6B48253}" srcId="{C4F40406-91C1-4BB2-B7D3-CC50B7AA702F}" destId="{3774E2C3-1355-47D3-9AE5-DB56E6597658}" srcOrd="3" destOrd="0" parTransId="{3F439807-1EF8-4142-8D80-FD96786C7D68}" sibTransId="{6DE0C1EC-42F7-4101-A52A-7146CDB8F37C}"/>
    <dgm:cxn modelId="{DEBA7A82-7CF1-4170-A22D-57015B5A1D36}" srcId="{477F76A6-A3A2-4966-B546-6DE10E3941EE}" destId="{A57E0F32-A24A-43E2-A71C-14B6A4DF6027}" srcOrd="0" destOrd="0" parTransId="{8EA739D7-72D6-46BB-A365-0FA7B00B5102}" sibTransId="{21FDC070-DA99-4618-AF0D-17398039D47A}"/>
    <dgm:cxn modelId="{5544C194-77EF-4B07-8048-2A7CE0DA4425}" type="presOf" srcId="{25DB9C42-68D9-47A1-8B8F-F5141A6C9F08}" destId="{E37D8739-B68C-42E7-A046-FF8C486843EE}" srcOrd="0" destOrd="1" presId="urn:microsoft.com/office/officeart/2018/5/layout/CenteredIconLabelDescriptionList"/>
    <dgm:cxn modelId="{16A9FD95-C917-431F-B26E-FD7A1B39E345}" srcId="{C4F40406-91C1-4BB2-B7D3-CC50B7AA702F}" destId="{E5A35715-97CF-4A6D-91A0-F68EE3D4FD97}" srcOrd="2" destOrd="0" parTransId="{B8B8DC8B-B2F1-4CC2-BB78-F94E5F9733F7}" sibTransId="{03288E06-9AD9-45C8-9DBD-71E0F1E33F91}"/>
    <dgm:cxn modelId="{57A9FA9F-D052-4056-B652-26B653AE5D9C}" srcId="{17EE2530-0F1F-4AE9-84C0-C433FCC8B8BB}" destId="{10F33825-C310-47F1-B4CB-43B1939788AB}" srcOrd="2" destOrd="0" parTransId="{9A2379C1-A5A8-4ABE-855F-4409FB1B6B19}" sibTransId="{A2DC58D6-7CC4-4B28-8A9F-D075F8E6B1D0}"/>
    <dgm:cxn modelId="{2A9249AC-80C1-4BEF-A9AB-8C291216464D}" type="presOf" srcId="{477F76A6-A3A2-4966-B546-6DE10E3941EE}" destId="{594AB4F3-3E5C-48BD-BEF3-5A7E3B618757}" srcOrd="0" destOrd="0" presId="urn:microsoft.com/office/officeart/2018/5/layout/CenteredIconLabelDescriptionList"/>
    <dgm:cxn modelId="{BDDFC7BD-938D-4D56-9AA5-29CBFCE8BD4C}" type="presOf" srcId="{17EE2530-0F1F-4AE9-84C0-C433FCC8B8BB}" destId="{08829C82-3E10-49E7-84B3-2A074759D7F0}" srcOrd="0" destOrd="0" presId="urn:microsoft.com/office/officeart/2018/5/layout/CenteredIconLabelDescriptionList"/>
    <dgm:cxn modelId="{8A38E0BE-230C-4D1C-AF16-C7529C5D40FD}" srcId="{C4F40406-91C1-4BB2-B7D3-CC50B7AA702F}" destId="{2619BB86-2C6A-4192-AB76-FFADB0B204EE}" srcOrd="4" destOrd="0" parTransId="{D1FDE913-6AAD-42BC-AE33-D0396E393296}" sibTransId="{2CD6582D-C10B-4FFA-BA26-BCCD174E3513}"/>
    <dgm:cxn modelId="{D43820C3-E04B-47BC-AE27-47FAFA87C063}" srcId="{10F33825-C310-47F1-B4CB-43B1939788AB}" destId="{967A93E2-4597-4501-A00F-5BF4B3F49905}" srcOrd="0" destOrd="0" parTransId="{57DF7663-531E-4A84-9B72-E5A399244186}" sibTransId="{C74E8920-343D-4914-92DF-99D42E4B1C02}"/>
    <dgm:cxn modelId="{36AC53CF-134B-43F6-AD2C-DE883D32F2F9}" type="presOf" srcId="{3774E2C3-1355-47D3-9AE5-DB56E6597658}" destId="{E37D8739-B68C-42E7-A046-FF8C486843EE}" srcOrd="0" destOrd="3" presId="urn:microsoft.com/office/officeart/2018/5/layout/CenteredIconLabelDescriptionList"/>
    <dgm:cxn modelId="{7C336FD2-D392-43AB-850B-995843C1F428}" type="presOf" srcId="{E5A35715-97CF-4A6D-91A0-F68EE3D4FD97}" destId="{E37D8739-B68C-42E7-A046-FF8C486843EE}" srcOrd="0" destOrd="2" presId="urn:microsoft.com/office/officeart/2018/5/layout/CenteredIconLabelDescriptionList"/>
    <dgm:cxn modelId="{C4A953ED-CD96-4C58-8780-A52EFB8CBB44}" type="presOf" srcId="{C4F40406-91C1-4BB2-B7D3-CC50B7AA702F}" destId="{068BC0E6-36AF-4C4A-B433-A2E799E90107}" srcOrd="0" destOrd="0" presId="urn:microsoft.com/office/officeart/2018/5/layout/CenteredIconLabelDescriptionList"/>
    <dgm:cxn modelId="{8D0003FB-996E-4AAF-A68D-F6B3832A4080}" type="presOf" srcId="{10F33825-C310-47F1-B4CB-43B1939788AB}" destId="{9EB68E0E-5600-4C97-B305-09D2DED19EA9}" srcOrd="0" destOrd="0" presId="urn:microsoft.com/office/officeart/2018/5/layout/CenteredIconLabelDescriptionList"/>
    <dgm:cxn modelId="{2F38ECFF-5F98-41E3-8065-35AAE110C3BC}" type="presParOf" srcId="{08829C82-3E10-49E7-84B3-2A074759D7F0}" destId="{734DFC39-2039-4DEA-A3CA-2F37CAC259B8}" srcOrd="0" destOrd="0" presId="urn:microsoft.com/office/officeart/2018/5/layout/CenteredIconLabelDescriptionList"/>
    <dgm:cxn modelId="{2126C4C9-5FC2-4F53-A990-6A28A39975AB}" type="presParOf" srcId="{734DFC39-2039-4DEA-A3CA-2F37CAC259B8}" destId="{C8B4D206-24EC-424D-B156-C85896C81A33}" srcOrd="0" destOrd="0" presId="urn:microsoft.com/office/officeart/2018/5/layout/CenteredIconLabelDescriptionList"/>
    <dgm:cxn modelId="{E2FC2A4B-4AD6-493B-B82A-4C1DECB81E8F}" type="presParOf" srcId="{734DFC39-2039-4DEA-A3CA-2F37CAC259B8}" destId="{485A001D-3687-49D5-8FF4-268A63AD22EE}" srcOrd="1" destOrd="0" presId="urn:microsoft.com/office/officeart/2018/5/layout/CenteredIconLabelDescriptionList"/>
    <dgm:cxn modelId="{9522DDAD-4583-40AA-B73A-AA126DFAAA6A}" type="presParOf" srcId="{734DFC39-2039-4DEA-A3CA-2F37CAC259B8}" destId="{068BC0E6-36AF-4C4A-B433-A2E799E90107}" srcOrd="2" destOrd="0" presId="urn:microsoft.com/office/officeart/2018/5/layout/CenteredIconLabelDescriptionList"/>
    <dgm:cxn modelId="{42896E30-68D6-4BCD-BB16-98F263F25183}" type="presParOf" srcId="{734DFC39-2039-4DEA-A3CA-2F37CAC259B8}" destId="{88EBDD0F-A557-415E-8343-78F972CDC9F7}" srcOrd="3" destOrd="0" presId="urn:microsoft.com/office/officeart/2018/5/layout/CenteredIconLabelDescriptionList"/>
    <dgm:cxn modelId="{3DB75C64-4681-42C1-9B9E-2F5986FCCA49}" type="presParOf" srcId="{734DFC39-2039-4DEA-A3CA-2F37CAC259B8}" destId="{E37D8739-B68C-42E7-A046-FF8C486843EE}" srcOrd="4" destOrd="0" presId="urn:microsoft.com/office/officeart/2018/5/layout/CenteredIconLabelDescriptionList"/>
    <dgm:cxn modelId="{8946B94B-CBD6-4E26-A20C-864AFD22FF05}" type="presParOf" srcId="{08829C82-3E10-49E7-84B3-2A074759D7F0}" destId="{DEBA2388-75F2-4B64-9BAA-B129A97DECB7}" srcOrd="1" destOrd="0" presId="urn:microsoft.com/office/officeart/2018/5/layout/CenteredIconLabelDescriptionList"/>
    <dgm:cxn modelId="{9AE94B67-4F83-4220-8052-8A2411B2009B}" type="presParOf" srcId="{08829C82-3E10-49E7-84B3-2A074759D7F0}" destId="{A7DF6B1F-9665-45EF-BDD5-BBEAD29053BA}" srcOrd="2" destOrd="0" presId="urn:microsoft.com/office/officeart/2018/5/layout/CenteredIconLabelDescriptionList"/>
    <dgm:cxn modelId="{190A9A40-4766-441D-A9B4-87B1EBE962C8}" type="presParOf" srcId="{A7DF6B1F-9665-45EF-BDD5-BBEAD29053BA}" destId="{162C4040-938C-4704-844D-EF49DC129E53}" srcOrd="0" destOrd="0" presId="urn:microsoft.com/office/officeart/2018/5/layout/CenteredIconLabelDescriptionList"/>
    <dgm:cxn modelId="{88BE26E2-715E-407C-99D2-C53AD10044CE}" type="presParOf" srcId="{A7DF6B1F-9665-45EF-BDD5-BBEAD29053BA}" destId="{D45369BC-B717-4343-A26B-7AE8C69991A7}" srcOrd="1" destOrd="0" presId="urn:microsoft.com/office/officeart/2018/5/layout/CenteredIconLabelDescriptionList"/>
    <dgm:cxn modelId="{966DA355-A410-4A64-840D-56E02F33AE40}" type="presParOf" srcId="{A7DF6B1F-9665-45EF-BDD5-BBEAD29053BA}" destId="{594AB4F3-3E5C-48BD-BEF3-5A7E3B618757}" srcOrd="2" destOrd="0" presId="urn:microsoft.com/office/officeart/2018/5/layout/CenteredIconLabelDescriptionList"/>
    <dgm:cxn modelId="{F9E099E2-8B9A-4A7F-9056-F47A1EB5DF64}" type="presParOf" srcId="{A7DF6B1F-9665-45EF-BDD5-BBEAD29053BA}" destId="{7FBAF1E9-4A64-41D3-A68C-09DCCF1D4E2B}" srcOrd="3" destOrd="0" presId="urn:microsoft.com/office/officeart/2018/5/layout/CenteredIconLabelDescriptionList"/>
    <dgm:cxn modelId="{29955187-31F7-4C03-8542-66B98BD1AB7E}" type="presParOf" srcId="{A7DF6B1F-9665-45EF-BDD5-BBEAD29053BA}" destId="{3CE028A2-6255-4663-A900-223B507ED51A}" srcOrd="4" destOrd="0" presId="urn:microsoft.com/office/officeart/2018/5/layout/CenteredIconLabelDescriptionList"/>
    <dgm:cxn modelId="{94FDD088-103B-4DE6-9B2A-82867407A1DC}" type="presParOf" srcId="{08829C82-3E10-49E7-84B3-2A074759D7F0}" destId="{DEE3CDE2-7840-4490-975C-DAEFC3835F0E}" srcOrd="3" destOrd="0" presId="urn:microsoft.com/office/officeart/2018/5/layout/CenteredIconLabelDescriptionList"/>
    <dgm:cxn modelId="{9DD8A204-8524-4221-91CD-6F951A3A30B4}" type="presParOf" srcId="{08829C82-3E10-49E7-84B3-2A074759D7F0}" destId="{EA938275-5496-4388-B675-FC96E51640C6}" srcOrd="4" destOrd="0" presId="urn:microsoft.com/office/officeart/2018/5/layout/CenteredIconLabelDescriptionList"/>
    <dgm:cxn modelId="{E56B65B6-CDC4-4D9A-B9B6-0C9BA809EE6B}" type="presParOf" srcId="{EA938275-5496-4388-B675-FC96E51640C6}" destId="{90233990-6264-4D20-8E07-E6CC62B9401A}" srcOrd="0" destOrd="0" presId="urn:microsoft.com/office/officeart/2018/5/layout/CenteredIconLabelDescriptionList"/>
    <dgm:cxn modelId="{109A3599-9441-4BDE-B482-3587136F264A}" type="presParOf" srcId="{EA938275-5496-4388-B675-FC96E51640C6}" destId="{8D30D8D3-16CC-4261-8208-B29345501820}" srcOrd="1" destOrd="0" presId="urn:microsoft.com/office/officeart/2018/5/layout/CenteredIconLabelDescriptionList"/>
    <dgm:cxn modelId="{2F07516F-7660-4E6F-BD71-EB723CEE7A26}" type="presParOf" srcId="{EA938275-5496-4388-B675-FC96E51640C6}" destId="{9EB68E0E-5600-4C97-B305-09D2DED19EA9}" srcOrd="2" destOrd="0" presId="urn:microsoft.com/office/officeart/2018/5/layout/CenteredIconLabelDescriptionList"/>
    <dgm:cxn modelId="{DD4287F4-87BE-401E-BB16-81D9267B1C17}" type="presParOf" srcId="{EA938275-5496-4388-B675-FC96E51640C6}" destId="{D0F244A3-3929-4CBE-83E9-369334F59509}" srcOrd="3" destOrd="0" presId="urn:microsoft.com/office/officeart/2018/5/layout/CenteredIconLabelDescriptionList"/>
    <dgm:cxn modelId="{857E0BBF-6145-439E-87B0-707FEB9BEB0E}" type="presParOf" srcId="{EA938275-5496-4388-B675-FC96E51640C6}" destId="{F770AE50-3565-44F1-894F-E4CA32EF1290}"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2A8F3-BA00-49BC-A263-368EF517459C}">
      <dsp:nvSpPr>
        <dsp:cNvPr id="0" name=""/>
        <dsp:cNvSpPr/>
      </dsp:nvSpPr>
      <dsp:spPr>
        <a:xfrm>
          <a:off x="0" y="355695"/>
          <a:ext cx="9858191" cy="874125"/>
        </a:xfrm>
        <a:prstGeom prst="rect">
          <a:avLst/>
        </a:prstGeom>
        <a:solidFill>
          <a:schemeClr val="lt1">
            <a:alpha val="90000"/>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5105" tIns="312420" rIns="76510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Kevin </a:t>
          </a:r>
          <a:r>
            <a:rPr lang="en-US" sz="1500" kern="1200">
              <a:sym typeface="Wingdings" panose="05000000000000000000" pitchFamily="2" charset="2"/>
            </a:rPr>
            <a:t></a:t>
          </a:r>
          <a:r>
            <a:rPr lang="en-US" sz="1500" kern="1200"/>
            <a:t> “gone from happy to sullen, talkative to quite, easygoing to hostile.” (3)</a:t>
          </a:r>
        </a:p>
        <a:p>
          <a:pPr marL="114300" lvl="1" indent="-114300" algn="l" defTabSz="666750">
            <a:lnSpc>
              <a:spcPct val="90000"/>
            </a:lnSpc>
            <a:spcBef>
              <a:spcPct val="0"/>
            </a:spcBef>
            <a:spcAft>
              <a:spcPct val="15000"/>
            </a:spcAft>
            <a:buChar char="•"/>
          </a:pPr>
          <a:r>
            <a:rPr lang="en-US" sz="1500" kern="1200"/>
            <a:t>Adolescence can look a lot like the “terrible twos” (6)</a:t>
          </a:r>
        </a:p>
      </dsp:txBody>
      <dsp:txXfrm>
        <a:off x="0" y="355695"/>
        <a:ext cx="9858191" cy="874125"/>
      </dsp:txXfrm>
    </dsp:sp>
    <dsp:sp modelId="{37043B7E-12DA-4205-8BFE-AB6F7B3AC1E9}">
      <dsp:nvSpPr>
        <dsp:cNvPr id="0" name=""/>
        <dsp:cNvSpPr/>
      </dsp:nvSpPr>
      <dsp:spPr>
        <a:xfrm>
          <a:off x="492909" y="134295"/>
          <a:ext cx="6900733" cy="442800"/>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0831" tIns="0" rIns="260831" bIns="0" numCol="1" spcCol="1270" anchor="ctr" anchorCtr="0">
          <a:noAutofit/>
        </a:bodyPr>
        <a:lstStyle/>
        <a:p>
          <a:pPr marL="0" lvl="0" indent="0" algn="l" defTabSz="666750">
            <a:lnSpc>
              <a:spcPct val="90000"/>
            </a:lnSpc>
            <a:spcBef>
              <a:spcPct val="0"/>
            </a:spcBef>
            <a:spcAft>
              <a:spcPct val="35000"/>
            </a:spcAft>
            <a:buNone/>
          </a:pPr>
          <a:r>
            <a:rPr lang="en-US" sz="1500" kern="1200"/>
            <a:t>Describing adolescence: “begins at puberty and ends…sometime!” (p 2)</a:t>
          </a:r>
        </a:p>
      </dsp:txBody>
      <dsp:txXfrm>
        <a:off x="514525" y="155911"/>
        <a:ext cx="6857501" cy="399568"/>
      </dsp:txXfrm>
    </dsp:sp>
    <dsp:sp modelId="{CEA0199F-F2CB-4811-B9CC-A12CFB8AA9BF}">
      <dsp:nvSpPr>
        <dsp:cNvPr id="0" name=""/>
        <dsp:cNvSpPr/>
      </dsp:nvSpPr>
      <dsp:spPr>
        <a:xfrm>
          <a:off x="0" y="1532220"/>
          <a:ext cx="9858191" cy="626062"/>
        </a:xfrm>
        <a:prstGeom prst="rect">
          <a:avLst/>
        </a:prstGeom>
        <a:solidFill>
          <a:schemeClr val="lt1">
            <a:alpha val="90000"/>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5105" tIns="312420" rIns="76510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Thoughts? Helpful?</a:t>
          </a:r>
        </a:p>
      </dsp:txBody>
      <dsp:txXfrm>
        <a:off x="0" y="1532220"/>
        <a:ext cx="9858191" cy="626062"/>
      </dsp:txXfrm>
    </dsp:sp>
    <dsp:sp modelId="{CBE57FEE-857A-47D8-897F-2E73DB4C6E24}">
      <dsp:nvSpPr>
        <dsp:cNvPr id="0" name=""/>
        <dsp:cNvSpPr/>
      </dsp:nvSpPr>
      <dsp:spPr>
        <a:xfrm>
          <a:off x="492909" y="1310820"/>
          <a:ext cx="6900733" cy="442800"/>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0831" tIns="0" rIns="260831" bIns="0" numCol="1" spcCol="1270" anchor="ctr" anchorCtr="0">
          <a:noAutofit/>
        </a:bodyPr>
        <a:lstStyle/>
        <a:p>
          <a:pPr marL="0" lvl="0" indent="0" algn="l" defTabSz="666750">
            <a:lnSpc>
              <a:spcPct val="90000"/>
            </a:lnSpc>
            <a:spcBef>
              <a:spcPct val="0"/>
            </a:spcBef>
            <a:spcAft>
              <a:spcPct val="35000"/>
            </a:spcAft>
            <a:buNone/>
          </a:pPr>
          <a:r>
            <a:rPr lang="en-US" sz="1500" kern="1200"/>
            <a:t>Parent Survival Kit (Appreciating Adolescents)</a:t>
          </a:r>
        </a:p>
      </dsp:txBody>
      <dsp:txXfrm>
        <a:off x="514525" y="1332436"/>
        <a:ext cx="6857501" cy="399568"/>
      </dsp:txXfrm>
    </dsp:sp>
    <dsp:sp modelId="{5047EB38-1E13-4950-AF97-A95D2250E9E4}">
      <dsp:nvSpPr>
        <dsp:cNvPr id="0" name=""/>
        <dsp:cNvSpPr/>
      </dsp:nvSpPr>
      <dsp:spPr>
        <a:xfrm>
          <a:off x="0" y="2460682"/>
          <a:ext cx="9858191" cy="1606500"/>
        </a:xfrm>
        <a:prstGeom prst="rect">
          <a:avLst/>
        </a:prstGeom>
        <a:solidFill>
          <a:schemeClr val="lt1">
            <a:alpha val="90000"/>
            <a:hueOff val="0"/>
            <a:satOff val="0"/>
            <a:lumOff val="0"/>
            <a:alphaOff val="0"/>
          </a:schemeClr>
        </a:solidFill>
        <a:ln w="1397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5105" tIns="312420" rIns="765105"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Behavior and emotions presented often don’t show the ENTRIE picture.</a:t>
          </a:r>
        </a:p>
        <a:p>
          <a:pPr marL="114300" lvl="1" indent="-114300" algn="l" defTabSz="666750">
            <a:lnSpc>
              <a:spcPct val="90000"/>
            </a:lnSpc>
            <a:spcBef>
              <a:spcPct val="0"/>
            </a:spcBef>
            <a:spcAft>
              <a:spcPct val="15000"/>
            </a:spcAft>
            <a:buChar char="•"/>
          </a:pPr>
          <a:r>
            <a:rPr lang="en-US" sz="1500" kern="1200" dirty="0"/>
            <a:t>“I think beneath the tough stuff, you’re really hurting and scared.” (p. 10)</a:t>
          </a:r>
        </a:p>
        <a:p>
          <a:pPr marL="228600" lvl="2" indent="-114300" algn="l" defTabSz="666750">
            <a:lnSpc>
              <a:spcPct val="90000"/>
            </a:lnSpc>
            <a:spcBef>
              <a:spcPct val="0"/>
            </a:spcBef>
            <a:spcAft>
              <a:spcPct val="15000"/>
            </a:spcAft>
            <a:buChar char="•"/>
          </a:pPr>
          <a:r>
            <a:rPr lang="en-US" sz="1500" kern="1200" dirty="0"/>
            <a:t>Response on p.11 </a:t>
          </a:r>
          <a:r>
            <a:rPr lang="en-US" sz="1500" kern="1200" dirty="0">
              <a:sym typeface="Wingdings" panose="05000000000000000000" pitchFamily="2" charset="2"/>
            </a:rPr>
            <a:t></a:t>
          </a:r>
          <a:r>
            <a:rPr lang="en-US" sz="1500" kern="1200" dirty="0"/>
            <a:t> used “shutting down/out” as coping strategy.</a:t>
          </a:r>
        </a:p>
        <a:p>
          <a:pPr marL="228600" lvl="2" indent="-114300" algn="l" defTabSz="666750">
            <a:lnSpc>
              <a:spcPct val="90000"/>
            </a:lnSpc>
            <a:spcBef>
              <a:spcPct val="0"/>
            </a:spcBef>
            <a:spcAft>
              <a:spcPct val="15000"/>
            </a:spcAft>
            <a:buChar char="•"/>
          </a:pPr>
          <a:r>
            <a:rPr lang="en-US" sz="1500" kern="1200" dirty="0"/>
            <a:t>Significance of this? How did this question allow Mary to open up?</a:t>
          </a:r>
        </a:p>
        <a:p>
          <a:pPr marL="228600" lvl="2" indent="-114300" algn="l" defTabSz="666750">
            <a:lnSpc>
              <a:spcPct val="90000"/>
            </a:lnSpc>
            <a:spcBef>
              <a:spcPct val="0"/>
            </a:spcBef>
            <a:spcAft>
              <a:spcPct val="15000"/>
            </a:spcAft>
            <a:buChar char="•"/>
          </a:pPr>
          <a:r>
            <a:rPr lang="en-US" sz="1500" kern="1200" dirty="0"/>
            <a:t>How does this relate to our teens?</a:t>
          </a:r>
        </a:p>
      </dsp:txBody>
      <dsp:txXfrm>
        <a:off x="0" y="2460682"/>
        <a:ext cx="9858191" cy="1606500"/>
      </dsp:txXfrm>
    </dsp:sp>
    <dsp:sp modelId="{DF21224F-D2BE-4E28-ABE6-B6FA67502D73}">
      <dsp:nvSpPr>
        <dsp:cNvPr id="0" name=""/>
        <dsp:cNvSpPr/>
      </dsp:nvSpPr>
      <dsp:spPr>
        <a:xfrm>
          <a:off x="492909" y="2239282"/>
          <a:ext cx="6900733" cy="442800"/>
        </a:xfrm>
        <a:prstGeom prst="round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60831" tIns="0" rIns="260831" bIns="0" numCol="1" spcCol="1270" anchor="ctr" anchorCtr="0">
          <a:noAutofit/>
        </a:bodyPr>
        <a:lstStyle/>
        <a:p>
          <a:pPr marL="0" lvl="0" indent="0" algn="l" defTabSz="666750">
            <a:lnSpc>
              <a:spcPct val="90000"/>
            </a:lnSpc>
            <a:spcBef>
              <a:spcPct val="0"/>
            </a:spcBef>
            <a:spcAft>
              <a:spcPct val="35000"/>
            </a:spcAft>
            <a:buNone/>
          </a:pPr>
          <a:r>
            <a:rPr lang="en-US" sz="1500" kern="1200"/>
            <a:t>Story of Mary and the “Iceberg Theory”</a:t>
          </a:r>
        </a:p>
      </dsp:txBody>
      <dsp:txXfrm>
        <a:off x="514525" y="2260898"/>
        <a:ext cx="6857501"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73576-0C62-49B8-89E1-44AFA160CB57}">
      <dsp:nvSpPr>
        <dsp:cNvPr id="0" name=""/>
        <dsp:cNvSpPr/>
      </dsp:nvSpPr>
      <dsp:spPr>
        <a:xfrm>
          <a:off x="0" y="53869"/>
          <a:ext cx="8777329" cy="503685"/>
        </a:xfrm>
        <a:prstGeom prst="round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David Walsh stresses 3 IMPORTANT parts of parenting: </a:t>
          </a:r>
        </a:p>
      </dsp:txBody>
      <dsp:txXfrm>
        <a:off x="24588" y="78457"/>
        <a:ext cx="8728153" cy="454509"/>
      </dsp:txXfrm>
    </dsp:sp>
    <dsp:sp modelId="{491CC0D6-72A6-4727-A348-364143DBA615}">
      <dsp:nvSpPr>
        <dsp:cNvPr id="0" name=""/>
        <dsp:cNvSpPr/>
      </dsp:nvSpPr>
      <dsp:spPr>
        <a:xfrm>
          <a:off x="0" y="557554"/>
          <a:ext cx="8777329"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68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Connection, Guidance, and Love</a:t>
          </a:r>
        </a:p>
      </dsp:txBody>
      <dsp:txXfrm>
        <a:off x="0" y="557554"/>
        <a:ext cx="8777329" cy="347760"/>
      </dsp:txXfrm>
    </dsp:sp>
    <dsp:sp modelId="{8DE7E02A-79BD-4448-91C1-7EB1D83F0F58}">
      <dsp:nvSpPr>
        <dsp:cNvPr id="0" name=""/>
        <dsp:cNvSpPr/>
      </dsp:nvSpPr>
      <dsp:spPr>
        <a:xfrm>
          <a:off x="0" y="905314"/>
          <a:ext cx="8777329" cy="503685"/>
        </a:xfrm>
        <a:prstGeom prst="roundRect">
          <a:avLst/>
        </a:prstGeom>
        <a:solidFill>
          <a:schemeClr val="accent2">
            <a:hueOff val="-7424668"/>
            <a:satOff val="2422"/>
            <a:lumOff val="-215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Nature AND Nurture </a:t>
          </a:r>
          <a:r>
            <a:rPr lang="en-US" sz="2100" kern="1200">
              <a:sym typeface="Wingdings" panose="05000000000000000000" pitchFamily="2" charset="2"/>
            </a:rPr>
            <a:t></a:t>
          </a:r>
          <a:r>
            <a:rPr lang="en-US" sz="2100" kern="1200"/>
            <a:t> So, what about the BRAIN?</a:t>
          </a:r>
        </a:p>
      </dsp:txBody>
      <dsp:txXfrm>
        <a:off x="24588" y="929902"/>
        <a:ext cx="8728153" cy="454509"/>
      </dsp:txXfrm>
    </dsp:sp>
    <dsp:sp modelId="{64A74ED3-A69C-4150-969E-0BDBBBA36658}">
      <dsp:nvSpPr>
        <dsp:cNvPr id="0" name=""/>
        <dsp:cNvSpPr/>
      </dsp:nvSpPr>
      <dsp:spPr>
        <a:xfrm>
          <a:off x="0" y="1408999"/>
          <a:ext cx="8777329" cy="2738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68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It can seem to teens that parts of their brain are doing “somersaults” and they can be equally as confused as adults in any given situation. It is NECESSARY to take a step back and evaluate what is actually happening at that moment. (p. 11) </a:t>
          </a:r>
        </a:p>
        <a:p>
          <a:pPr marL="171450" lvl="1" indent="-171450" algn="l" defTabSz="711200">
            <a:lnSpc>
              <a:spcPct val="90000"/>
            </a:lnSpc>
            <a:spcBef>
              <a:spcPct val="0"/>
            </a:spcBef>
            <a:spcAft>
              <a:spcPct val="20000"/>
            </a:spcAft>
            <a:buChar char="•"/>
          </a:pPr>
          <a:r>
            <a:rPr lang="en-US" sz="1600" kern="1200" dirty="0"/>
            <a:t>Brains are growing and maturing during the adolescent ages. Yet, teens also have to grapple with the idea of wanting to be an adult, but not quite yet.</a:t>
          </a:r>
        </a:p>
        <a:p>
          <a:pPr marL="342900" lvl="2" indent="-171450" algn="l" defTabSz="711200">
            <a:lnSpc>
              <a:spcPct val="90000"/>
            </a:lnSpc>
            <a:spcBef>
              <a:spcPct val="0"/>
            </a:spcBef>
            <a:spcAft>
              <a:spcPct val="20000"/>
            </a:spcAft>
            <a:buChar char="•"/>
          </a:pPr>
          <a:r>
            <a:rPr lang="en-US" sz="1600" kern="1200"/>
            <a:t>Story of Timmy </a:t>
          </a:r>
        </a:p>
        <a:p>
          <a:pPr marL="514350" lvl="3" indent="-171450" algn="l" defTabSz="711200">
            <a:lnSpc>
              <a:spcPct val="90000"/>
            </a:lnSpc>
            <a:spcBef>
              <a:spcPct val="0"/>
            </a:spcBef>
            <a:spcAft>
              <a:spcPct val="20000"/>
            </a:spcAft>
            <a:buChar char="•"/>
          </a:pPr>
          <a:r>
            <a:rPr lang="en-US" sz="1600" kern="1200"/>
            <a:t>Completely different kid at home, uninvolved/attached</a:t>
          </a:r>
        </a:p>
        <a:p>
          <a:pPr marL="514350" lvl="3" indent="-171450" algn="l" defTabSz="711200">
            <a:lnSpc>
              <a:spcPct val="90000"/>
            </a:lnSpc>
            <a:spcBef>
              <a:spcPct val="0"/>
            </a:spcBef>
            <a:spcAft>
              <a:spcPct val="20000"/>
            </a:spcAft>
            <a:buChar char="•"/>
          </a:pPr>
          <a:r>
            <a:rPr lang="en-US" sz="1600" kern="1200"/>
            <a:t>Tells his teachers that he would buy his parents a new house because he “loved them that much” (p. 17)</a:t>
          </a:r>
        </a:p>
        <a:p>
          <a:pPr marL="514350" lvl="3" indent="-171450" algn="l" defTabSz="711200">
            <a:lnSpc>
              <a:spcPct val="90000"/>
            </a:lnSpc>
            <a:spcBef>
              <a:spcPct val="0"/>
            </a:spcBef>
            <a:spcAft>
              <a:spcPct val="20000"/>
            </a:spcAft>
            <a:buChar char="•"/>
          </a:pPr>
          <a:r>
            <a:rPr lang="en-US" sz="1600" kern="1200" dirty="0"/>
            <a:t>Remember, kids are kids! Behavior does not dictate who they are or question how much they care for you.</a:t>
          </a:r>
        </a:p>
      </dsp:txBody>
      <dsp:txXfrm>
        <a:off x="0" y="1408999"/>
        <a:ext cx="8777329" cy="2738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8DCA1-F98C-4B28-AAFC-54519EE701BD}">
      <dsp:nvSpPr>
        <dsp:cNvPr id="0" name=""/>
        <dsp:cNvSpPr/>
      </dsp:nvSpPr>
      <dsp:spPr>
        <a:xfrm>
          <a:off x="1638312" y="105592"/>
          <a:ext cx="1510523" cy="14345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AFD990-C005-4360-9E95-87B77AA64D12}">
      <dsp:nvSpPr>
        <dsp:cNvPr id="0" name=""/>
        <dsp:cNvSpPr/>
      </dsp:nvSpPr>
      <dsp:spPr>
        <a:xfrm>
          <a:off x="235683" y="1711772"/>
          <a:ext cx="4315781" cy="61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kern="1200"/>
            <a:t>What’s your parenting style? (pg. 22)</a:t>
          </a:r>
        </a:p>
      </dsp:txBody>
      <dsp:txXfrm>
        <a:off x="235683" y="1711772"/>
        <a:ext cx="4315781" cy="614827"/>
      </dsp:txXfrm>
    </dsp:sp>
    <dsp:sp modelId="{31594BDA-A138-4139-B9C1-A8E1834B1EE5}">
      <dsp:nvSpPr>
        <dsp:cNvPr id="0" name=""/>
        <dsp:cNvSpPr/>
      </dsp:nvSpPr>
      <dsp:spPr>
        <a:xfrm>
          <a:off x="235683" y="2406406"/>
          <a:ext cx="4315781" cy="1689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How our parenting affects our relationship with our teens.</a:t>
          </a:r>
        </a:p>
      </dsp:txBody>
      <dsp:txXfrm>
        <a:off x="235683" y="2406406"/>
        <a:ext cx="4315781" cy="1689479"/>
      </dsp:txXfrm>
    </dsp:sp>
    <dsp:sp modelId="{65046523-3803-4287-BC6D-F17EB5961FD5}">
      <dsp:nvSpPr>
        <dsp:cNvPr id="0" name=""/>
        <dsp:cNvSpPr/>
      </dsp:nvSpPr>
      <dsp:spPr>
        <a:xfrm>
          <a:off x="6709355" y="105592"/>
          <a:ext cx="1510523" cy="14345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DC15E6-FC0C-4295-AAF5-529D8BAF2F05}">
      <dsp:nvSpPr>
        <dsp:cNvPr id="0" name=""/>
        <dsp:cNvSpPr/>
      </dsp:nvSpPr>
      <dsp:spPr>
        <a:xfrm>
          <a:off x="5306726" y="1711772"/>
          <a:ext cx="4315781" cy="614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b="1"/>
          </a:pPr>
          <a:r>
            <a:rPr lang="en-US" sz="2200" kern="1200"/>
            <a:t>Guided thoughts / questions: </a:t>
          </a:r>
        </a:p>
      </dsp:txBody>
      <dsp:txXfrm>
        <a:off x="5306726" y="1711772"/>
        <a:ext cx="4315781" cy="614827"/>
      </dsp:txXfrm>
    </dsp:sp>
    <dsp:sp modelId="{8BE41307-BA82-451F-8EC6-D939E8F7270D}">
      <dsp:nvSpPr>
        <dsp:cNvPr id="0" name=""/>
        <dsp:cNvSpPr/>
      </dsp:nvSpPr>
      <dsp:spPr>
        <a:xfrm>
          <a:off x="5306726" y="2406406"/>
          <a:ext cx="4315781" cy="1689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1. Become aware of what you need to change.</a:t>
          </a:r>
        </a:p>
        <a:p>
          <a:pPr marL="0" lvl="0" indent="0" algn="ctr" defTabSz="755650">
            <a:lnSpc>
              <a:spcPct val="90000"/>
            </a:lnSpc>
            <a:spcBef>
              <a:spcPct val="0"/>
            </a:spcBef>
            <a:spcAft>
              <a:spcPct val="35000"/>
            </a:spcAft>
            <a:buNone/>
          </a:pPr>
          <a:r>
            <a:rPr lang="en-US" sz="1700" kern="1200" dirty="0"/>
            <a:t>2. Consciously choose how you want to act.</a:t>
          </a:r>
        </a:p>
        <a:p>
          <a:pPr marL="0" lvl="0" indent="0" algn="ctr" defTabSz="755650">
            <a:lnSpc>
              <a:spcPct val="90000"/>
            </a:lnSpc>
            <a:spcBef>
              <a:spcPct val="0"/>
            </a:spcBef>
            <a:spcAft>
              <a:spcPct val="35000"/>
            </a:spcAft>
            <a:buNone/>
          </a:pPr>
          <a:r>
            <a:rPr lang="en-US" sz="1700" kern="1200"/>
            <a:t>3. Repeat until it feels comfortable</a:t>
          </a:r>
        </a:p>
        <a:p>
          <a:pPr marL="0" lvl="0" indent="0" algn="ctr" defTabSz="755650">
            <a:lnSpc>
              <a:spcPct val="90000"/>
            </a:lnSpc>
            <a:spcBef>
              <a:spcPct val="0"/>
            </a:spcBef>
            <a:spcAft>
              <a:spcPct val="35000"/>
            </a:spcAft>
            <a:buNone/>
          </a:pPr>
          <a:r>
            <a:rPr lang="en-US" sz="1700" kern="1200"/>
            <a:t>Think about this, is there anything you want to continue or change?</a:t>
          </a:r>
        </a:p>
        <a:p>
          <a:pPr marL="0" lvl="0" indent="0" algn="ctr" defTabSz="755650">
            <a:lnSpc>
              <a:spcPct val="90000"/>
            </a:lnSpc>
            <a:spcBef>
              <a:spcPct val="0"/>
            </a:spcBef>
            <a:spcAft>
              <a:spcPct val="35000"/>
            </a:spcAft>
            <a:buNone/>
          </a:pPr>
          <a:r>
            <a:rPr lang="en-US" sz="1700" kern="1200"/>
            <a:t>Do’s and Donts on pg. 24/25</a:t>
          </a:r>
        </a:p>
      </dsp:txBody>
      <dsp:txXfrm>
        <a:off x="5306726" y="2406406"/>
        <a:ext cx="4315781" cy="16894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4D206-24EC-424D-B156-C85896C81A33}">
      <dsp:nvSpPr>
        <dsp:cNvPr id="0" name=""/>
        <dsp:cNvSpPr/>
      </dsp:nvSpPr>
      <dsp:spPr>
        <a:xfrm>
          <a:off x="959462" y="732591"/>
          <a:ext cx="1029164" cy="1029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8BC0E6-36AF-4C4A-B433-A2E799E90107}">
      <dsp:nvSpPr>
        <dsp:cNvPr id="0" name=""/>
        <dsp:cNvSpPr/>
      </dsp:nvSpPr>
      <dsp:spPr>
        <a:xfrm>
          <a:off x="3810" y="1879416"/>
          <a:ext cx="2940468" cy="4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Five Pillars: (pg. 37)</a:t>
          </a:r>
        </a:p>
      </dsp:txBody>
      <dsp:txXfrm>
        <a:off x="3810" y="1879416"/>
        <a:ext cx="2940468" cy="441070"/>
      </dsp:txXfrm>
    </dsp:sp>
    <dsp:sp modelId="{E37D8739-B68C-42E7-A046-FF8C486843EE}">
      <dsp:nvSpPr>
        <dsp:cNvPr id="0" name=""/>
        <dsp:cNvSpPr/>
      </dsp:nvSpPr>
      <dsp:spPr>
        <a:xfrm>
          <a:off x="3810" y="2375212"/>
          <a:ext cx="2940468" cy="109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1. Use it or lose it</a:t>
          </a:r>
        </a:p>
        <a:p>
          <a:pPr marL="0" lvl="0" indent="0" algn="ctr" defTabSz="533400">
            <a:lnSpc>
              <a:spcPct val="90000"/>
            </a:lnSpc>
            <a:spcBef>
              <a:spcPct val="0"/>
            </a:spcBef>
            <a:spcAft>
              <a:spcPct val="35000"/>
            </a:spcAft>
            <a:buNone/>
          </a:pPr>
          <a:r>
            <a:rPr lang="en-US" sz="1200" kern="1200"/>
            <a:t>2. Blossoming and pruning</a:t>
          </a:r>
        </a:p>
        <a:p>
          <a:pPr marL="0" lvl="0" indent="0" algn="ctr" defTabSz="533400">
            <a:lnSpc>
              <a:spcPct val="90000"/>
            </a:lnSpc>
            <a:spcBef>
              <a:spcPct val="0"/>
            </a:spcBef>
            <a:spcAft>
              <a:spcPct val="35000"/>
            </a:spcAft>
            <a:buNone/>
          </a:pPr>
          <a:r>
            <a:rPr lang="en-US" sz="1200" kern="1200"/>
            <a:t>3. The window of opportunity</a:t>
          </a:r>
        </a:p>
        <a:p>
          <a:pPr marL="0" lvl="0" indent="0" algn="ctr" defTabSz="533400">
            <a:lnSpc>
              <a:spcPct val="90000"/>
            </a:lnSpc>
            <a:spcBef>
              <a:spcPct val="0"/>
            </a:spcBef>
            <a:spcAft>
              <a:spcPct val="35000"/>
            </a:spcAft>
            <a:buNone/>
          </a:pPr>
          <a:r>
            <a:rPr lang="en-US" sz="1200" kern="1200"/>
            <a:t>4. The window of sensitivity</a:t>
          </a:r>
        </a:p>
        <a:p>
          <a:pPr marL="0" lvl="0" indent="0" algn="ctr" defTabSz="533400">
            <a:lnSpc>
              <a:spcPct val="90000"/>
            </a:lnSpc>
            <a:spcBef>
              <a:spcPct val="0"/>
            </a:spcBef>
            <a:spcAft>
              <a:spcPct val="35000"/>
            </a:spcAft>
            <a:buNone/>
          </a:pPr>
          <a:r>
            <a:rPr lang="en-US" sz="1200" kern="1200"/>
            <a:t>5. Myelination</a:t>
          </a:r>
        </a:p>
      </dsp:txBody>
      <dsp:txXfrm>
        <a:off x="3810" y="2375212"/>
        <a:ext cx="2940468" cy="1093673"/>
      </dsp:txXfrm>
    </dsp:sp>
    <dsp:sp modelId="{162C4040-938C-4704-844D-EF49DC129E53}">
      <dsp:nvSpPr>
        <dsp:cNvPr id="0" name=""/>
        <dsp:cNvSpPr/>
      </dsp:nvSpPr>
      <dsp:spPr>
        <a:xfrm>
          <a:off x="4414513" y="732591"/>
          <a:ext cx="1029164" cy="1029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4AB4F3-3E5C-48BD-BEF3-5A7E3B618757}">
      <dsp:nvSpPr>
        <dsp:cNvPr id="0" name=""/>
        <dsp:cNvSpPr/>
      </dsp:nvSpPr>
      <dsp:spPr>
        <a:xfrm>
          <a:off x="3458861" y="1879416"/>
          <a:ext cx="2940468" cy="4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Why do we talk about the brain in teens?</a:t>
          </a:r>
        </a:p>
      </dsp:txBody>
      <dsp:txXfrm>
        <a:off x="3458861" y="1879416"/>
        <a:ext cx="2940468" cy="441070"/>
      </dsp:txXfrm>
    </dsp:sp>
    <dsp:sp modelId="{3CE028A2-6255-4663-A900-223B507ED51A}">
      <dsp:nvSpPr>
        <dsp:cNvPr id="0" name=""/>
        <dsp:cNvSpPr/>
      </dsp:nvSpPr>
      <dsp:spPr>
        <a:xfrm>
          <a:off x="3458861" y="2375212"/>
          <a:ext cx="2940468" cy="109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It can seem as though their behavior is bad parenting or environmental, but it can actually be their biological changes! Knowing about the brain gives us more info to support our teens. </a:t>
          </a:r>
        </a:p>
      </dsp:txBody>
      <dsp:txXfrm>
        <a:off x="3458861" y="2375212"/>
        <a:ext cx="2940468" cy="1093673"/>
      </dsp:txXfrm>
    </dsp:sp>
    <dsp:sp modelId="{90233990-6264-4D20-8E07-E6CC62B9401A}">
      <dsp:nvSpPr>
        <dsp:cNvPr id="0" name=""/>
        <dsp:cNvSpPr/>
      </dsp:nvSpPr>
      <dsp:spPr>
        <a:xfrm>
          <a:off x="7869564" y="732591"/>
          <a:ext cx="1029164" cy="1029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B68E0E-5600-4C97-B305-09D2DED19EA9}">
      <dsp:nvSpPr>
        <dsp:cNvPr id="0" name=""/>
        <dsp:cNvSpPr/>
      </dsp:nvSpPr>
      <dsp:spPr>
        <a:xfrm>
          <a:off x="6913911" y="1879416"/>
          <a:ext cx="2940468" cy="4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b="1"/>
          </a:pPr>
          <a:r>
            <a:rPr lang="en-US" sz="1600" kern="1200"/>
            <a:t>Parent survival kit (pg 38) </a:t>
          </a:r>
        </a:p>
      </dsp:txBody>
      <dsp:txXfrm>
        <a:off x="6913911" y="1879416"/>
        <a:ext cx="2940468" cy="441070"/>
      </dsp:txXfrm>
    </dsp:sp>
    <dsp:sp modelId="{F770AE50-3565-44F1-894F-E4CA32EF1290}">
      <dsp:nvSpPr>
        <dsp:cNvPr id="0" name=""/>
        <dsp:cNvSpPr/>
      </dsp:nvSpPr>
      <dsp:spPr>
        <a:xfrm>
          <a:off x="6913911" y="2375212"/>
          <a:ext cx="2940468" cy="1093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pPr>
          <a:r>
            <a:rPr lang="en-US" sz="1200" kern="1200"/>
            <a:t>Thoughts? </a:t>
          </a:r>
        </a:p>
      </dsp:txBody>
      <dsp:txXfrm>
        <a:off x="6913911" y="2375212"/>
        <a:ext cx="2940468" cy="109367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176FF-F5B4-4D45-8779-9F0F455743E8}" type="datetimeFigureOut">
              <a:rPr lang="en-US" smtClean="0"/>
              <a:t>9/18/2019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FBCA-4BE8-4FB5-91BD-69C6AC6BDB5D}" type="slidenum">
              <a:rPr lang="en-US" smtClean="0"/>
              <a:t>‹#›</a:t>
            </a:fld>
            <a:endParaRPr lang="en-US" dirty="0"/>
          </a:p>
        </p:txBody>
      </p:sp>
    </p:spTree>
    <p:extLst>
      <p:ext uri="{BB962C8B-B14F-4D97-AF65-F5344CB8AC3E}">
        <p14:creationId xmlns:p14="http://schemas.microsoft.com/office/powerpoint/2010/main" val="711236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0ADF3C0-B1FB-42DC-B478-AF84C3CE5C3C}" type="datetime1">
              <a:rPr lang="en-US" smtClean="0"/>
              <a:t>9/18/2019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1DA58D-CE36-42FB-A681-D4975774D88C}" type="datetime1">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05E26B-855B-4DB6-BFA6-A35E4D51FCF3}" type="datetime1">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EDD5F4-8AF8-46B9-B655-FECF27EF63FD}" type="datetime1">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119408-9C27-42D0-A3E3-2484768A8F22}" type="datetime1">
              <a:rPr lang="en-US" smtClean="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DC33F-8D7B-46CC-9F59-1A17976147CE}" type="datetime1">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82513A-523B-4CD2-9C8B-D457F28F4ABD}" type="datetime1">
              <a:rPr lang="en-US" smtClean="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5548E7-81A7-49BE-B31E-01672C55CDBE}" type="datetime1">
              <a:rPr lang="en-US" smtClean="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8A03C-BA82-4F79-A730-B582D55F1D51}" type="datetime1">
              <a:rPr lang="en-US" smtClean="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17FC7-A8BD-4D51-8A8C-57C129BB2ED5}" type="datetime1">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91B8F2-452F-47BB-A0B0-A22052EA7BBF}" type="datetime1">
              <a:rPr lang="en-US" smtClean="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EA4FA73F-E3AE-4666-833E-DAC3CC7447FA}" type="datetime1">
              <a:rPr lang="en-US" smtClean="0"/>
              <a:t>9/18/2019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tomcorsonknowles.com/blog/weight-loss-management-tip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hyperlink" Target="http://jinavie.tumblr.com/post/36503922418/phineas-gage"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id="{E8B6E499-B9AF-4C9F-9B5A-1EFCE8B402C0}"/>
              </a:ext>
            </a:extLst>
          </p:cNvPr>
          <p:cNvPicPr>
            <a:picLocks noChangeAspect="1"/>
          </p:cNvPicPr>
          <p:nvPr/>
        </p:nvPicPr>
        <p:blipFill rotWithShape="1">
          <a:blip r:embed="rId2"/>
          <a:srcRect l="28740" r="9545"/>
          <a:stretch/>
        </p:blipFill>
        <p:spPr>
          <a:xfrm>
            <a:off x="452761" y="10"/>
            <a:ext cx="5643239" cy="6857990"/>
          </a:xfrm>
          <a:prstGeom prst="rect">
            <a:avLst/>
          </a:prstGeom>
        </p:spPr>
      </p:pic>
      <p:sp>
        <p:nvSpPr>
          <p:cNvPr id="2" name="Title 1">
            <a:extLst>
              <a:ext uri="{FF2B5EF4-FFF2-40B4-BE49-F238E27FC236}">
                <a16:creationId xmlns:a16="http://schemas.microsoft.com/office/drawing/2014/main" id="{DAE48B8D-7A59-42A4-A61B-B66E6063DD0D}"/>
              </a:ext>
            </a:extLst>
          </p:cNvPr>
          <p:cNvSpPr>
            <a:spLocks noGrp="1"/>
          </p:cNvSpPr>
          <p:nvPr>
            <p:ph type="ctrTitle"/>
          </p:nvPr>
        </p:nvSpPr>
        <p:spPr>
          <a:xfrm>
            <a:off x="6744929" y="758952"/>
            <a:ext cx="3935262" cy="4041648"/>
          </a:xfrm>
        </p:spPr>
        <p:txBody>
          <a:bodyPr>
            <a:normAutofit/>
          </a:bodyPr>
          <a:lstStyle/>
          <a:p>
            <a:r>
              <a:rPr lang="en-US" sz="3200" b="1" u="sng" dirty="0"/>
              <a:t>Parent Discussion Group 2019: </a:t>
            </a:r>
            <a:br>
              <a:rPr lang="en-US" sz="3200" b="1" u="sng" dirty="0"/>
            </a:br>
            <a:r>
              <a:rPr lang="en-US" sz="3200" b="1" u="sng" dirty="0"/>
              <a:t>“Why Do They Act That Way?” by David Walsh, Ph.D.</a:t>
            </a:r>
            <a:br>
              <a:rPr lang="en-US" dirty="0"/>
            </a:br>
            <a:endParaRPr lang="en-US" dirty="0"/>
          </a:p>
        </p:txBody>
      </p:sp>
      <p:sp>
        <p:nvSpPr>
          <p:cNvPr id="3" name="Subtitle 2">
            <a:extLst>
              <a:ext uri="{FF2B5EF4-FFF2-40B4-BE49-F238E27FC236}">
                <a16:creationId xmlns:a16="http://schemas.microsoft.com/office/drawing/2014/main" id="{93871044-9D2C-42D1-8B31-E3D6F11C6013}"/>
              </a:ext>
            </a:extLst>
          </p:cNvPr>
          <p:cNvSpPr>
            <a:spLocks noGrp="1"/>
          </p:cNvSpPr>
          <p:nvPr>
            <p:ph type="subTitle" idx="1"/>
          </p:nvPr>
        </p:nvSpPr>
        <p:spPr>
          <a:xfrm>
            <a:off x="6729688" y="4800600"/>
            <a:ext cx="3950503" cy="1691640"/>
          </a:xfrm>
        </p:spPr>
        <p:txBody>
          <a:bodyPr>
            <a:normAutofit/>
          </a:bodyPr>
          <a:lstStyle/>
          <a:p>
            <a:r>
              <a:rPr lang="en-US" dirty="0">
                <a:solidFill>
                  <a:schemeClr val="tx1">
                    <a:lumMod val="85000"/>
                  </a:schemeClr>
                </a:solidFill>
              </a:rPr>
              <a:t>Heidi Holton, M.Ed.</a:t>
            </a:r>
          </a:p>
          <a:p>
            <a:r>
              <a:rPr lang="en-US" dirty="0">
                <a:solidFill>
                  <a:schemeClr val="tx1">
                    <a:lumMod val="85000"/>
                  </a:schemeClr>
                </a:solidFill>
              </a:rPr>
              <a:t>Wichita Collegiate School</a:t>
            </a:r>
          </a:p>
          <a:p>
            <a:r>
              <a:rPr lang="en-US" dirty="0">
                <a:solidFill>
                  <a:schemeClr val="tx1">
                    <a:lumMod val="85000"/>
                  </a:schemeClr>
                </a:solidFill>
              </a:rPr>
              <a:t>Middle School Counselor</a:t>
            </a:r>
          </a:p>
          <a:p>
            <a:endParaRPr lang="en-US" dirty="0">
              <a:solidFill>
                <a:schemeClr val="tx1">
                  <a:lumMod val="85000"/>
                </a:schemeClr>
              </a:solidFill>
            </a:endParaRPr>
          </a:p>
        </p:txBody>
      </p:sp>
    </p:spTree>
    <p:extLst>
      <p:ext uri="{BB962C8B-B14F-4D97-AF65-F5344CB8AC3E}">
        <p14:creationId xmlns:p14="http://schemas.microsoft.com/office/powerpoint/2010/main" val="322664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57F84B-F990-4F33-B2F0-F2BE21985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5960A6-A341-4DDA-AABE-6C0CEBDF7DEB}"/>
              </a:ext>
            </a:extLst>
          </p:cNvPr>
          <p:cNvSpPr>
            <a:spLocks noGrp="1"/>
          </p:cNvSpPr>
          <p:nvPr>
            <p:ph type="title"/>
          </p:nvPr>
        </p:nvSpPr>
        <p:spPr>
          <a:xfrm>
            <a:off x="1261872" y="365760"/>
            <a:ext cx="9692640" cy="1325562"/>
          </a:xfrm>
        </p:spPr>
        <p:txBody>
          <a:bodyPr>
            <a:normAutofit/>
          </a:bodyPr>
          <a:lstStyle/>
          <a:p>
            <a:r>
              <a:rPr lang="en-US">
                <a:solidFill>
                  <a:srgbClr val="FFFFFF"/>
                </a:solidFill>
              </a:rPr>
              <a:t>Chapter 3: Why Adolescents are so Impulsive</a:t>
            </a:r>
          </a:p>
        </p:txBody>
      </p:sp>
      <p:sp>
        <p:nvSpPr>
          <p:cNvPr id="3" name="Content Placeholder 2">
            <a:extLst>
              <a:ext uri="{FF2B5EF4-FFF2-40B4-BE49-F238E27FC236}">
                <a16:creationId xmlns:a16="http://schemas.microsoft.com/office/drawing/2014/main" id="{FC57ABF2-86F9-4850-ABFE-A239F21A1FC0}"/>
              </a:ext>
            </a:extLst>
          </p:cNvPr>
          <p:cNvSpPr>
            <a:spLocks noGrp="1"/>
          </p:cNvSpPr>
          <p:nvPr>
            <p:ph idx="1"/>
          </p:nvPr>
        </p:nvSpPr>
        <p:spPr>
          <a:xfrm>
            <a:off x="1261872" y="2326990"/>
            <a:ext cx="8595360" cy="3853147"/>
          </a:xfrm>
        </p:spPr>
        <p:txBody>
          <a:bodyPr>
            <a:noAutofit/>
          </a:bodyPr>
          <a:lstStyle/>
          <a:p>
            <a:r>
              <a:rPr lang="en-US" sz="2400" dirty="0">
                <a:solidFill>
                  <a:srgbClr val="FFFFFF"/>
                </a:solidFill>
                <a:latin typeface="Antique Olive" panose="020B0603020204030204" pitchFamily="34" charset="0"/>
              </a:rPr>
              <a:t>Parent Survival Kits: </a:t>
            </a:r>
          </a:p>
          <a:p>
            <a:pPr lvl="1"/>
            <a:r>
              <a:rPr lang="en-US" sz="2400" dirty="0">
                <a:solidFill>
                  <a:srgbClr val="FFFFFF"/>
                </a:solidFill>
                <a:latin typeface="Antique Olive" panose="020B0603020204030204" pitchFamily="34" charset="0"/>
              </a:rPr>
              <a:t>Limits and consequences (pg. 48)</a:t>
            </a:r>
          </a:p>
          <a:p>
            <a:pPr lvl="1"/>
            <a:r>
              <a:rPr lang="en-US" sz="2400" dirty="0">
                <a:solidFill>
                  <a:srgbClr val="FFFFFF"/>
                </a:solidFill>
                <a:latin typeface="Antique Olive" panose="020B0603020204030204" pitchFamily="34" charset="0"/>
              </a:rPr>
              <a:t>Behavior contract example (pg. 51)</a:t>
            </a:r>
          </a:p>
          <a:p>
            <a:pPr lvl="1"/>
            <a:endParaRPr lang="en-US" sz="2400" dirty="0">
              <a:solidFill>
                <a:srgbClr val="FFFFFF"/>
              </a:solidFill>
              <a:latin typeface="Antique Olive" panose="020B0603020204030204" pitchFamily="34" charset="0"/>
            </a:endParaRPr>
          </a:p>
          <a:p>
            <a:pPr lvl="1"/>
            <a:r>
              <a:rPr lang="en-US" sz="2400" dirty="0">
                <a:solidFill>
                  <a:srgbClr val="FFFFFF"/>
                </a:solidFill>
                <a:latin typeface="Antique Olive" panose="020B0603020204030204" pitchFamily="34" charset="0"/>
              </a:rPr>
              <a:t>Set clear rules and expectations for behavior. </a:t>
            </a:r>
          </a:p>
          <a:p>
            <a:pPr lvl="1"/>
            <a:r>
              <a:rPr lang="en-US" sz="2400" dirty="0">
                <a:solidFill>
                  <a:srgbClr val="FFFFFF"/>
                </a:solidFill>
                <a:latin typeface="Antique Olive" panose="020B0603020204030204" pitchFamily="34" charset="0"/>
              </a:rPr>
              <a:t>Have calm conversations about expectations, when they are met and unmet.</a:t>
            </a:r>
          </a:p>
          <a:p>
            <a:pPr lvl="1"/>
            <a:r>
              <a:rPr lang="en-US" sz="2400" dirty="0">
                <a:solidFill>
                  <a:srgbClr val="FFFFFF"/>
                </a:solidFill>
                <a:latin typeface="Antique Olive" panose="020B0603020204030204" pitchFamily="34" charset="0"/>
              </a:rPr>
              <a:t>Have your child communicate what is expected.</a:t>
            </a:r>
          </a:p>
          <a:p>
            <a:pPr lvl="1"/>
            <a:r>
              <a:rPr lang="en-US" sz="2400" dirty="0">
                <a:solidFill>
                  <a:srgbClr val="FFFFFF"/>
                </a:solidFill>
                <a:latin typeface="Antique Olive" panose="020B0603020204030204" pitchFamily="34" charset="0"/>
              </a:rPr>
              <a:t>Follow through with expectations and consequences.</a:t>
            </a:r>
          </a:p>
          <a:p>
            <a:pPr lvl="1"/>
            <a:r>
              <a:rPr lang="en-US" sz="2400" dirty="0">
                <a:solidFill>
                  <a:srgbClr val="FFFFFF"/>
                </a:solidFill>
                <a:latin typeface="Antique Olive" panose="020B0603020204030204" pitchFamily="34" charset="0"/>
              </a:rPr>
              <a:t>Take breaks if necessary, revisit</a:t>
            </a:r>
          </a:p>
        </p:txBody>
      </p:sp>
    </p:spTree>
    <p:extLst>
      <p:ext uri="{BB962C8B-B14F-4D97-AF65-F5344CB8AC3E}">
        <p14:creationId xmlns:p14="http://schemas.microsoft.com/office/powerpoint/2010/main" val="3776531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1E017E5-DD53-40DC-B0A3-270BA61809C3}"/>
              </a:ext>
            </a:extLst>
          </p:cNvPr>
          <p:cNvSpPr>
            <a:spLocks noGrp="1"/>
          </p:cNvSpPr>
          <p:nvPr>
            <p:ph type="title"/>
          </p:nvPr>
        </p:nvSpPr>
        <p:spPr>
          <a:xfrm>
            <a:off x="1261872" y="365760"/>
            <a:ext cx="9692640" cy="1325562"/>
          </a:xfrm>
        </p:spPr>
        <p:txBody>
          <a:bodyPr>
            <a:normAutofit/>
          </a:bodyPr>
          <a:lstStyle/>
          <a:p>
            <a:r>
              <a:rPr lang="en-US" dirty="0">
                <a:solidFill>
                  <a:srgbClr val="FFFFFF"/>
                </a:solidFill>
              </a:rPr>
              <a:t>Welcome!</a:t>
            </a:r>
          </a:p>
        </p:txBody>
      </p:sp>
      <p:sp>
        <p:nvSpPr>
          <p:cNvPr id="3" name="Content Placeholder 2">
            <a:extLst>
              <a:ext uri="{FF2B5EF4-FFF2-40B4-BE49-F238E27FC236}">
                <a16:creationId xmlns:a16="http://schemas.microsoft.com/office/drawing/2014/main" id="{001E935C-1185-4E0E-8E90-BBA82BBE74E0}"/>
              </a:ext>
            </a:extLst>
          </p:cNvPr>
          <p:cNvSpPr>
            <a:spLocks noGrp="1"/>
          </p:cNvSpPr>
          <p:nvPr>
            <p:ph idx="1"/>
          </p:nvPr>
        </p:nvSpPr>
        <p:spPr>
          <a:xfrm>
            <a:off x="1261872" y="2326990"/>
            <a:ext cx="8595360" cy="3853147"/>
          </a:xfrm>
        </p:spPr>
        <p:txBody>
          <a:bodyPr>
            <a:noAutofit/>
          </a:bodyPr>
          <a:lstStyle/>
          <a:p>
            <a:r>
              <a:rPr lang="en-US" dirty="0">
                <a:solidFill>
                  <a:srgbClr val="FFFFFF"/>
                </a:solidFill>
                <a:latin typeface="Antique Olive" panose="020B0603020204030204" pitchFamily="34" charset="0"/>
              </a:rPr>
              <a:t>Introductions</a:t>
            </a:r>
          </a:p>
          <a:p>
            <a:pPr lvl="1"/>
            <a:r>
              <a:rPr lang="en-US" sz="1800" dirty="0">
                <a:solidFill>
                  <a:srgbClr val="FFFFFF"/>
                </a:solidFill>
                <a:latin typeface="Antique Olive" panose="020B0603020204030204" pitchFamily="34" charset="0"/>
              </a:rPr>
              <a:t>Parents: </a:t>
            </a:r>
          </a:p>
          <a:p>
            <a:pPr lvl="3"/>
            <a:r>
              <a:rPr lang="en-US" sz="1800" dirty="0">
                <a:solidFill>
                  <a:srgbClr val="FFFFFF"/>
                </a:solidFill>
                <a:latin typeface="Antique Olive" panose="020B0603020204030204" pitchFamily="34" charset="0"/>
              </a:rPr>
              <a:t>Name</a:t>
            </a:r>
          </a:p>
          <a:p>
            <a:pPr lvl="3"/>
            <a:r>
              <a:rPr lang="en-US" sz="1800" dirty="0">
                <a:solidFill>
                  <a:srgbClr val="FFFFFF"/>
                </a:solidFill>
                <a:latin typeface="Antique Olive" panose="020B0603020204030204" pitchFamily="34" charset="0"/>
              </a:rPr>
              <a:t>Student – gender / grade</a:t>
            </a:r>
          </a:p>
          <a:p>
            <a:pPr lvl="3"/>
            <a:r>
              <a:rPr lang="en-US" sz="1800" dirty="0">
                <a:solidFill>
                  <a:srgbClr val="FFFFFF"/>
                </a:solidFill>
                <a:latin typeface="Antique Olive" panose="020B0603020204030204" pitchFamily="34" charset="0"/>
              </a:rPr>
              <a:t>What brought you to this discussion? </a:t>
            </a:r>
          </a:p>
          <a:p>
            <a:pPr lvl="3"/>
            <a:r>
              <a:rPr lang="en-US" sz="1800" dirty="0">
                <a:solidFill>
                  <a:srgbClr val="FFFFFF"/>
                </a:solidFill>
                <a:latin typeface="Antique Olive" panose="020B0603020204030204" pitchFamily="34" charset="0"/>
              </a:rPr>
              <a:t>Is there any topic you are interested in discussing and why?</a:t>
            </a:r>
          </a:p>
          <a:p>
            <a:pPr lvl="1"/>
            <a:r>
              <a:rPr lang="en-US" sz="1800" dirty="0">
                <a:solidFill>
                  <a:srgbClr val="FFFFFF"/>
                </a:solidFill>
                <a:latin typeface="Antique Olive" panose="020B0603020204030204" pitchFamily="34" charset="0"/>
              </a:rPr>
              <a:t>Counselor</a:t>
            </a:r>
          </a:p>
          <a:p>
            <a:pPr lvl="3"/>
            <a:r>
              <a:rPr lang="en-US" sz="1800" dirty="0">
                <a:solidFill>
                  <a:srgbClr val="FFFFFF"/>
                </a:solidFill>
                <a:latin typeface="Antique Olive" panose="020B0603020204030204" pitchFamily="34" charset="0"/>
              </a:rPr>
              <a:t>Share purpose behind discussion. </a:t>
            </a:r>
          </a:p>
          <a:p>
            <a:pPr lvl="3"/>
            <a:r>
              <a:rPr lang="en-US" sz="1800" dirty="0">
                <a:solidFill>
                  <a:srgbClr val="FFFFFF"/>
                </a:solidFill>
                <a:latin typeface="Antique Olive" panose="020B0603020204030204" pitchFamily="34" charset="0"/>
              </a:rPr>
              <a:t>Discuss the material as it relates to helping our teens through adolescence. Additional material may be provided to help facilitate discussion. </a:t>
            </a:r>
          </a:p>
          <a:p>
            <a:pPr lvl="3"/>
            <a:r>
              <a:rPr lang="en-US" sz="1800" dirty="0">
                <a:solidFill>
                  <a:srgbClr val="FFFFFF"/>
                </a:solidFill>
                <a:latin typeface="Antique Olive" panose="020B0603020204030204" pitchFamily="34" charset="0"/>
              </a:rPr>
              <a:t>Place for parents to hear from Author, Counselor, AND one another! </a:t>
            </a:r>
          </a:p>
        </p:txBody>
      </p:sp>
    </p:spTree>
    <p:extLst>
      <p:ext uri="{BB962C8B-B14F-4D97-AF65-F5344CB8AC3E}">
        <p14:creationId xmlns:p14="http://schemas.microsoft.com/office/powerpoint/2010/main" val="40238343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17EB-FD9D-4C9F-9D8E-461BF0DB6BB0}"/>
              </a:ext>
            </a:extLst>
          </p:cNvPr>
          <p:cNvSpPr>
            <a:spLocks noGrp="1"/>
          </p:cNvSpPr>
          <p:nvPr>
            <p:ph type="title"/>
          </p:nvPr>
        </p:nvSpPr>
        <p:spPr>
          <a:xfrm>
            <a:off x="1261872" y="365760"/>
            <a:ext cx="9692640" cy="1325562"/>
          </a:xfrm>
        </p:spPr>
        <p:txBody>
          <a:bodyPr>
            <a:normAutofit/>
          </a:bodyPr>
          <a:lstStyle/>
          <a:p>
            <a:r>
              <a:rPr lang="en-US" b="1" dirty="0">
                <a:latin typeface="+mn-lt"/>
              </a:rPr>
              <a:t>A Note from Heidi: </a:t>
            </a:r>
          </a:p>
        </p:txBody>
      </p:sp>
      <p:sp>
        <p:nvSpPr>
          <p:cNvPr id="3" name="Content Placeholder 2">
            <a:extLst>
              <a:ext uri="{FF2B5EF4-FFF2-40B4-BE49-F238E27FC236}">
                <a16:creationId xmlns:a16="http://schemas.microsoft.com/office/drawing/2014/main" id="{848179DA-274A-4C5D-9D5B-B87C9D9AC213}"/>
              </a:ext>
            </a:extLst>
          </p:cNvPr>
          <p:cNvSpPr>
            <a:spLocks noGrp="1"/>
          </p:cNvSpPr>
          <p:nvPr>
            <p:ph idx="1"/>
          </p:nvPr>
        </p:nvSpPr>
        <p:spPr>
          <a:xfrm>
            <a:off x="945136" y="1933575"/>
            <a:ext cx="5386508" cy="4751534"/>
          </a:xfrm>
        </p:spPr>
        <p:txBody>
          <a:bodyPr>
            <a:normAutofit/>
          </a:bodyPr>
          <a:lstStyle/>
          <a:p>
            <a:r>
              <a:rPr lang="en-US" sz="2000" dirty="0">
                <a:latin typeface="Antique Olive" panose="020B0603020204030204" pitchFamily="34" charset="0"/>
              </a:rPr>
              <a:t>Self-Check In: </a:t>
            </a:r>
          </a:p>
          <a:p>
            <a:pPr lvl="1"/>
            <a:r>
              <a:rPr lang="en-US" sz="2000" dirty="0">
                <a:latin typeface="Antique Olive" panose="020B0603020204030204" pitchFamily="34" charset="0"/>
              </a:rPr>
              <a:t>How are you doing with the beginning of the school year?</a:t>
            </a:r>
          </a:p>
          <a:p>
            <a:pPr lvl="1"/>
            <a:r>
              <a:rPr lang="en-US" sz="2000" dirty="0">
                <a:latin typeface="Antique Olive" panose="020B0603020204030204" pitchFamily="34" charset="0"/>
              </a:rPr>
              <a:t>Recognize that parenting and working with your teen in their adolescent years can be challenging. </a:t>
            </a:r>
          </a:p>
          <a:p>
            <a:pPr lvl="2"/>
            <a:r>
              <a:rPr lang="en-US" sz="2000" dirty="0">
                <a:latin typeface="Antique Olive" panose="020B0603020204030204" pitchFamily="34" charset="0"/>
              </a:rPr>
              <a:t>Glass analogy</a:t>
            </a:r>
          </a:p>
          <a:p>
            <a:pPr lvl="2"/>
            <a:r>
              <a:rPr lang="en-US" sz="2000" dirty="0">
                <a:latin typeface="Antique Olive" panose="020B0603020204030204" pitchFamily="34" charset="0"/>
              </a:rPr>
              <a:t>Is your glass full? Half-empty? Needs refilling?</a:t>
            </a:r>
          </a:p>
          <a:p>
            <a:pPr lvl="2"/>
            <a:r>
              <a:rPr lang="en-US" sz="2000" dirty="0">
                <a:latin typeface="Antique Olive" panose="020B0603020204030204" pitchFamily="34" charset="0"/>
              </a:rPr>
              <a:t>Find ways to “fill your glass/bucket” in order to pour love and compassion on your teen.</a:t>
            </a:r>
          </a:p>
        </p:txBody>
      </p:sp>
      <p:pic>
        <p:nvPicPr>
          <p:cNvPr id="5" name="Picture 4">
            <a:extLst>
              <a:ext uri="{FF2B5EF4-FFF2-40B4-BE49-F238E27FC236}">
                <a16:creationId xmlns:a16="http://schemas.microsoft.com/office/drawing/2014/main" id="{AAEB388D-2C19-4BCF-82A2-B7F19FD1902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69849" y="1933575"/>
            <a:ext cx="3259586" cy="3639872"/>
          </a:xfrm>
          <a:prstGeom prst="rect">
            <a:avLst/>
          </a:prstGeom>
        </p:spPr>
      </p:pic>
      <p:sp>
        <p:nvSpPr>
          <p:cNvPr id="6" name="TextBox 5">
            <a:extLst>
              <a:ext uri="{FF2B5EF4-FFF2-40B4-BE49-F238E27FC236}">
                <a16:creationId xmlns:a16="http://schemas.microsoft.com/office/drawing/2014/main" id="{F0800EED-5A28-4B9A-A584-090EFDF8F9D8}"/>
              </a:ext>
            </a:extLst>
          </p:cNvPr>
          <p:cNvSpPr txBox="1"/>
          <p:nvPr/>
        </p:nvSpPr>
        <p:spPr>
          <a:xfrm>
            <a:off x="7437672" y="5373392"/>
            <a:ext cx="269176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omcorsonknowles.com/blog/weight-loss-management-tip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71792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E02A13-8E63-42EB-BBE3-0AE753F76101}"/>
              </a:ext>
            </a:extLst>
          </p:cNvPr>
          <p:cNvSpPr>
            <a:spLocks noGrp="1"/>
          </p:cNvSpPr>
          <p:nvPr>
            <p:ph type="title"/>
          </p:nvPr>
        </p:nvSpPr>
        <p:spPr>
          <a:xfrm>
            <a:off x="1261871" y="365760"/>
            <a:ext cx="9858383" cy="1325562"/>
          </a:xfrm>
        </p:spPr>
        <p:txBody>
          <a:bodyPr>
            <a:normAutofit/>
          </a:bodyPr>
          <a:lstStyle/>
          <a:p>
            <a:r>
              <a:rPr lang="en-US" dirty="0"/>
              <a:t>Chapter 1: Making Sense of Adolescence</a:t>
            </a:r>
          </a:p>
        </p:txBody>
      </p:sp>
      <p:sp>
        <p:nvSpPr>
          <p:cNvPr id="12"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5FD27C9-2A2A-499D-8C39-75E28B6F326E}"/>
              </a:ext>
            </a:extLst>
          </p:cNvPr>
          <p:cNvGraphicFramePr>
            <a:graphicFrameLocks noGrp="1"/>
          </p:cNvGraphicFramePr>
          <p:nvPr>
            <p:ph idx="1"/>
            <p:extLst>
              <p:ext uri="{D42A27DB-BD31-4B8C-83A1-F6EECF244321}">
                <p14:modId xmlns:p14="http://schemas.microsoft.com/office/powerpoint/2010/main" val="1748509801"/>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251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4333-B47C-4031-A064-6E6D0EC72A33}"/>
              </a:ext>
            </a:extLst>
          </p:cNvPr>
          <p:cNvSpPr>
            <a:spLocks noGrp="1"/>
          </p:cNvSpPr>
          <p:nvPr>
            <p:ph type="title"/>
          </p:nvPr>
        </p:nvSpPr>
        <p:spPr>
          <a:xfrm>
            <a:off x="1261872" y="365760"/>
            <a:ext cx="9692640" cy="1325562"/>
          </a:xfrm>
        </p:spPr>
        <p:txBody>
          <a:bodyPr>
            <a:normAutofit/>
          </a:bodyPr>
          <a:lstStyle/>
          <a:p>
            <a:r>
              <a:rPr lang="en-US" dirty="0"/>
              <a:t>Chapter 1: Making Sense of Adolescence</a:t>
            </a:r>
          </a:p>
        </p:txBody>
      </p:sp>
      <p:graphicFrame>
        <p:nvGraphicFramePr>
          <p:cNvPr id="5" name="Content Placeholder 2">
            <a:extLst>
              <a:ext uri="{FF2B5EF4-FFF2-40B4-BE49-F238E27FC236}">
                <a16:creationId xmlns:a16="http://schemas.microsoft.com/office/drawing/2014/main" id="{7714A4DD-25EB-4C4F-8745-E984ABC11598}"/>
              </a:ext>
            </a:extLst>
          </p:cNvPr>
          <p:cNvGraphicFramePr>
            <a:graphicFrameLocks noGrp="1"/>
          </p:cNvGraphicFramePr>
          <p:nvPr>
            <p:ph idx="1"/>
            <p:extLst>
              <p:ext uri="{D42A27DB-BD31-4B8C-83A1-F6EECF244321}">
                <p14:modId xmlns:p14="http://schemas.microsoft.com/office/powerpoint/2010/main" val="3319324929"/>
              </p:ext>
            </p:extLst>
          </p:nvPr>
        </p:nvGraphicFramePr>
        <p:xfrm>
          <a:off x="1262063" y="2013054"/>
          <a:ext cx="8777329" cy="420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64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C2B02-3229-4DBD-AAAC-F480A05BFC6A}"/>
              </a:ext>
            </a:extLst>
          </p:cNvPr>
          <p:cNvSpPr>
            <a:spLocks noGrp="1"/>
          </p:cNvSpPr>
          <p:nvPr>
            <p:ph type="title"/>
          </p:nvPr>
        </p:nvSpPr>
        <p:spPr>
          <a:xfrm>
            <a:off x="1261871" y="365760"/>
            <a:ext cx="9858383" cy="1325562"/>
          </a:xfrm>
        </p:spPr>
        <p:txBody>
          <a:bodyPr>
            <a:normAutofit/>
          </a:bodyPr>
          <a:lstStyle/>
          <a:p>
            <a:r>
              <a:rPr lang="en-US" dirty="0"/>
              <a:t>Chapter 1: Making Sense of Adolescence</a:t>
            </a:r>
          </a:p>
        </p:txBody>
      </p:sp>
      <p:sp>
        <p:nvSpPr>
          <p:cNvPr id="12"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AC534CC-AF9E-42C6-BFAB-1F919512B9E1}"/>
              </a:ext>
            </a:extLst>
          </p:cNvPr>
          <p:cNvGraphicFramePr>
            <a:graphicFrameLocks noGrp="1"/>
          </p:cNvGraphicFramePr>
          <p:nvPr>
            <p:ph idx="1"/>
            <p:extLst>
              <p:ext uri="{D42A27DB-BD31-4B8C-83A1-F6EECF244321}">
                <p14:modId xmlns:p14="http://schemas.microsoft.com/office/powerpoint/2010/main" val="2093802932"/>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72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75960A6-A341-4DDA-AABE-6C0CEBDF7DEB}"/>
              </a:ext>
            </a:extLst>
          </p:cNvPr>
          <p:cNvSpPr>
            <a:spLocks noGrp="1"/>
          </p:cNvSpPr>
          <p:nvPr>
            <p:ph type="title"/>
          </p:nvPr>
        </p:nvSpPr>
        <p:spPr>
          <a:xfrm>
            <a:off x="1261872" y="365760"/>
            <a:ext cx="9692640" cy="1325562"/>
          </a:xfrm>
        </p:spPr>
        <p:txBody>
          <a:bodyPr>
            <a:normAutofit/>
          </a:bodyPr>
          <a:lstStyle/>
          <a:p>
            <a:r>
              <a:rPr lang="en-US">
                <a:solidFill>
                  <a:srgbClr val="FFFFFF"/>
                </a:solidFill>
              </a:rPr>
              <a:t>Chapter 2: A Guided Tour of Their Brains</a:t>
            </a:r>
          </a:p>
        </p:txBody>
      </p:sp>
      <p:sp>
        <p:nvSpPr>
          <p:cNvPr id="3" name="Content Placeholder 2">
            <a:extLst>
              <a:ext uri="{FF2B5EF4-FFF2-40B4-BE49-F238E27FC236}">
                <a16:creationId xmlns:a16="http://schemas.microsoft.com/office/drawing/2014/main" id="{FC57ABF2-86F9-4850-ABFE-A239F21A1FC0}"/>
              </a:ext>
            </a:extLst>
          </p:cNvPr>
          <p:cNvSpPr>
            <a:spLocks noGrp="1"/>
          </p:cNvSpPr>
          <p:nvPr>
            <p:ph idx="1"/>
          </p:nvPr>
        </p:nvSpPr>
        <p:spPr>
          <a:xfrm>
            <a:off x="601044" y="2173309"/>
            <a:ext cx="10410175" cy="3853147"/>
          </a:xfrm>
        </p:spPr>
        <p:txBody>
          <a:bodyPr>
            <a:noAutofit/>
          </a:bodyPr>
          <a:lstStyle/>
          <a:p>
            <a:r>
              <a:rPr lang="en-US" sz="1600" dirty="0">
                <a:solidFill>
                  <a:srgbClr val="FFFFFF"/>
                </a:solidFill>
                <a:latin typeface="Antique Olive" panose="020B0603020204030204" pitchFamily="34" charset="0"/>
              </a:rPr>
              <a:t>The brain is a complex organ and ELECTRICAL system. (p 27)</a:t>
            </a:r>
          </a:p>
          <a:p>
            <a:r>
              <a:rPr lang="en-US" sz="1600" dirty="0">
                <a:solidFill>
                  <a:srgbClr val="FFFFFF"/>
                </a:solidFill>
                <a:latin typeface="Antique Olive" panose="020B0603020204030204" pitchFamily="34" charset="0"/>
              </a:rPr>
              <a:t>Terms: David Walsh refers to the BRAIN when describing the organ itself and the MIND when describing what the brain does.</a:t>
            </a:r>
          </a:p>
          <a:p>
            <a:r>
              <a:rPr lang="en-US" sz="1600" dirty="0">
                <a:solidFill>
                  <a:srgbClr val="FFFFFF"/>
                </a:solidFill>
                <a:latin typeface="Antique Olive" panose="020B0603020204030204" pitchFamily="34" charset="0"/>
              </a:rPr>
              <a:t>“The crucial role of experience in the brain is summed up in: the neurons that fire together, wire together.” People, especially teens are shaped by their experiences. </a:t>
            </a:r>
          </a:p>
          <a:p>
            <a:r>
              <a:rPr lang="en-US" sz="1600" dirty="0">
                <a:solidFill>
                  <a:srgbClr val="FFFFFF"/>
                </a:solidFill>
                <a:latin typeface="Antique Olive" panose="020B0603020204030204" pitchFamily="34" charset="0"/>
              </a:rPr>
              <a:t>LIMBIC SYSTEM VS PRE-FRONTAL CORTEX</a:t>
            </a:r>
          </a:p>
          <a:p>
            <a:pPr lvl="1"/>
            <a:r>
              <a:rPr lang="en-US" dirty="0">
                <a:solidFill>
                  <a:srgbClr val="FFFFFF"/>
                </a:solidFill>
                <a:latin typeface="Antique Olive" panose="020B0603020204030204" pitchFamily="34" charset="0"/>
              </a:rPr>
              <a:t>Limbic system is the “seat of emotion” – containing the: </a:t>
            </a:r>
          </a:p>
          <a:p>
            <a:pPr lvl="2"/>
            <a:r>
              <a:rPr lang="en-US" sz="1600" dirty="0">
                <a:solidFill>
                  <a:srgbClr val="FFFFFF"/>
                </a:solidFill>
                <a:latin typeface="Antique Olive" panose="020B0603020204030204" pitchFamily="34" charset="0"/>
              </a:rPr>
              <a:t>Amygdala  - fight, flight, freeze</a:t>
            </a:r>
          </a:p>
          <a:p>
            <a:pPr lvl="2"/>
            <a:r>
              <a:rPr lang="en-US" sz="1600" dirty="0">
                <a:solidFill>
                  <a:srgbClr val="FFFFFF"/>
                </a:solidFill>
                <a:latin typeface="Antique Olive" panose="020B0603020204030204" pitchFamily="34" charset="0"/>
              </a:rPr>
              <a:t>Hippocampus – memory</a:t>
            </a:r>
          </a:p>
          <a:p>
            <a:pPr lvl="2"/>
            <a:r>
              <a:rPr lang="en-US" sz="1600" dirty="0">
                <a:solidFill>
                  <a:srgbClr val="FFFFFF"/>
                </a:solidFill>
                <a:latin typeface="Antique Olive" panose="020B0603020204030204" pitchFamily="34" charset="0"/>
              </a:rPr>
              <a:t>Hypothalamus – hormones</a:t>
            </a:r>
          </a:p>
          <a:p>
            <a:pPr lvl="2"/>
            <a:r>
              <a:rPr lang="en-US" sz="1600" dirty="0">
                <a:solidFill>
                  <a:srgbClr val="FFFFFF"/>
                </a:solidFill>
                <a:latin typeface="Antique Olive" panose="020B0603020204030204" pitchFamily="34" charset="0"/>
              </a:rPr>
              <a:t>VS circuit (ventral striatal – motivation</a:t>
            </a:r>
          </a:p>
          <a:p>
            <a:pPr lvl="2"/>
            <a:endParaRPr lang="en-US" sz="1600" dirty="0">
              <a:solidFill>
                <a:srgbClr val="FFFFFF"/>
              </a:solidFill>
              <a:latin typeface="Antique Olive" panose="020B0603020204030204" pitchFamily="34" charset="0"/>
            </a:endParaRPr>
          </a:p>
          <a:p>
            <a:pPr lvl="1"/>
            <a:r>
              <a:rPr lang="en-US" dirty="0">
                <a:solidFill>
                  <a:srgbClr val="FFFFFF"/>
                </a:solidFill>
                <a:latin typeface="Antique Olive" panose="020B0603020204030204" pitchFamily="34" charset="0"/>
              </a:rPr>
              <a:t>Pre-frontal Cortex</a:t>
            </a:r>
          </a:p>
          <a:p>
            <a:pPr lvl="2"/>
            <a:r>
              <a:rPr lang="en-US" sz="1600" dirty="0">
                <a:solidFill>
                  <a:srgbClr val="FFFFFF"/>
                </a:solidFill>
                <a:latin typeface="Antique Olive" panose="020B0603020204030204" pitchFamily="34" charset="0"/>
              </a:rPr>
              <a:t>Logic and reasoning, planning, personality, Higher cognitive/complex thinking </a:t>
            </a:r>
          </a:p>
        </p:txBody>
      </p:sp>
    </p:spTree>
    <p:extLst>
      <p:ext uri="{BB962C8B-B14F-4D97-AF65-F5344CB8AC3E}">
        <p14:creationId xmlns:p14="http://schemas.microsoft.com/office/powerpoint/2010/main" val="106003005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5960A6-A341-4DDA-AABE-6C0CEBDF7DEB}"/>
              </a:ext>
            </a:extLst>
          </p:cNvPr>
          <p:cNvSpPr>
            <a:spLocks noGrp="1"/>
          </p:cNvSpPr>
          <p:nvPr>
            <p:ph type="title"/>
          </p:nvPr>
        </p:nvSpPr>
        <p:spPr>
          <a:xfrm>
            <a:off x="1261871" y="365760"/>
            <a:ext cx="9858383" cy="1325562"/>
          </a:xfrm>
        </p:spPr>
        <p:txBody>
          <a:bodyPr>
            <a:normAutofit/>
          </a:bodyPr>
          <a:lstStyle/>
          <a:p>
            <a:r>
              <a:rPr lang="en-US" dirty="0"/>
              <a:t>Chapter 2: A Guided Tour of Their Brains</a:t>
            </a:r>
          </a:p>
        </p:txBody>
      </p:sp>
      <p:sp>
        <p:nvSpPr>
          <p:cNvPr id="12" name="Rectangle 11">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075CF3A-18C4-4867-9BF8-617B4A032F66}"/>
              </a:ext>
            </a:extLst>
          </p:cNvPr>
          <p:cNvGraphicFramePr>
            <a:graphicFrameLocks noGrp="1"/>
          </p:cNvGraphicFramePr>
          <p:nvPr>
            <p:ph idx="1"/>
            <p:extLst>
              <p:ext uri="{D42A27DB-BD31-4B8C-83A1-F6EECF244321}">
                <p14:modId xmlns:p14="http://schemas.microsoft.com/office/powerpoint/2010/main" val="3771254457"/>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7711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60A6-A341-4DDA-AABE-6C0CEBDF7DEB}"/>
              </a:ext>
            </a:extLst>
          </p:cNvPr>
          <p:cNvSpPr>
            <a:spLocks noGrp="1"/>
          </p:cNvSpPr>
          <p:nvPr>
            <p:ph type="title"/>
          </p:nvPr>
        </p:nvSpPr>
        <p:spPr>
          <a:xfrm>
            <a:off x="1261872" y="365760"/>
            <a:ext cx="9692640" cy="1325562"/>
          </a:xfrm>
        </p:spPr>
        <p:txBody>
          <a:bodyPr>
            <a:normAutofit/>
          </a:bodyPr>
          <a:lstStyle/>
          <a:p>
            <a:r>
              <a:rPr lang="en-US" dirty="0"/>
              <a:t>Chapter 3: Why Adolescents are so Impulsive</a:t>
            </a:r>
          </a:p>
        </p:txBody>
      </p:sp>
      <p:sp>
        <p:nvSpPr>
          <p:cNvPr id="3" name="Content Placeholder 2">
            <a:extLst>
              <a:ext uri="{FF2B5EF4-FFF2-40B4-BE49-F238E27FC236}">
                <a16:creationId xmlns:a16="http://schemas.microsoft.com/office/drawing/2014/main" id="{FC57ABF2-86F9-4850-ABFE-A239F21A1FC0}"/>
              </a:ext>
            </a:extLst>
          </p:cNvPr>
          <p:cNvSpPr>
            <a:spLocks noGrp="1"/>
          </p:cNvSpPr>
          <p:nvPr>
            <p:ph idx="1"/>
          </p:nvPr>
        </p:nvSpPr>
        <p:spPr>
          <a:xfrm>
            <a:off x="1261872" y="1933575"/>
            <a:ext cx="4401509" cy="4246562"/>
          </a:xfrm>
        </p:spPr>
        <p:txBody>
          <a:bodyPr>
            <a:normAutofit lnSpcReduction="10000"/>
          </a:bodyPr>
          <a:lstStyle/>
          <a:p>
            <a:r>
              <a:rPr lang="en-US" sz="1300" dirty="0">
                <a:latin typeface="Antique Olive" panose="020B0603020204030204" pitchFamily="34" charset="0"/>
              </a:rPr>
              <a:t>Phineas Gage example and the effects of Trauma on PFX</a:t>
            </a:r>
          </a:p>
          <a:p>
            <a:pPr lvl="1"/>
            <a:r>
              <a:rPr lang="en-US" sz="1300" dirty="0">
                <a:latin typeface="Antique Olive" panose="020B0603020204030204" pitchFamily="34" charset="0"/>
              </a:rPr>
              <a:t>Accident in his PFX completely changed his brain chemistry and demeanor </a:t>
            </a:r>
          </a:p>
          <a:p>
            <a:r>
              <a:rPr lang="en-US" sz="1300" dirty="0">
                <a:latin typeface="Antique Olive" panose="020B0603020204030204" pitchFamily="34" charset="0"/>
              </a:rPr>
              <a:t>Blossoming and Pruning Process</a:t>
            </a:r>
          </a:p>
          <a:p>
            <a:pPr lvl="1"/>
            <a:r>
              <a:rPr lang="en-US" sz="1300" dirty="0">
                <a:latin typeface="Antique Olive" panose="020B0603020204030204" pitchFamily="34" charset="0"/>
              </a:rPr>
              <a:t>Not yet fully developed in the teen years</a:t>
            </a:r>
          </a:p>
          <a:p>
            <a:r>
              <a:rPr lang="en-US" sz="1300" dirty="0">
                <a:latin typeface="Antique Olive" panose="020B0603020204030204" pitchFamily="34" charset="0"/>
              </a:rPr>
              <a:t>Processing points with your teen: </a:t>
            </a:r>
          </a:p>
          <a:p>
            <a:pPr lvl="1"/>
            <a:r>
              <a:rPr lang="en-US" sz="1300" dirty="0">
                <a:latin typeface="Antique Olive" panose="020B0603020204030204" pitchFamily="34" charset="0"/>
              </a:rPr>
              <a:t>1. When it’s time for you to enforce a consequence, take a minute and visualize how you want to handle it. Picture yourself as calm and firm. </a:t>
            </a:r>
          </a:p>
          <a:p>
            <a:pPr lvl="1"/>
            <a:r>
              <a:rPr lang="en-US" sz="1300" dirty="0">
                <a:latin typeface="Antique Olive" panose="020B0603020204030204" pitchFamily="34" charset="0"/>
              </a:rPr>
              <a:t>2. Tell him that it was his choice that is causing the consequence. Don’t expect him to take this message calmly. He may try to talk his way out of it or may want to argue. Don’t join in on the argument. </a:t>
            </a:r>
          </a:p>
          <a:p>
            <a:pPr lvl="1"/>
            <a:r>
              <a:rPr lang="en-US" sz="1300" dirty="0">
                <a:latin typeface="Antique Olive" panose="020B0603020204030204" pitchFamily="34" charset="0"/>
              </a:rPr>
              <a:t>3. If you feel your blood pressure rising, take a deep breath and remember this advice: “When you feel like taking the wind out of his sails, it is a better idea to take your sails out of the wind.” (page 47)</a:t>
            </a:r>
          </a:p>
        </p:txBody>
      </p:sp>
      <p:pic>
        <p:nvPicPr>
          <p:cNvPr id="5" name="Picture 4" descr="A close up of an animal&#10;&#10;Description automatically generated">
            <a:extLst>
              <a:ext uri="{FF2B5EF4-FFF2-40B4-BE49-F238E27FC236}">
                <a16:creationId xmlns:a16="http://schemas.microsoft.com/office/drawing/2014/main" id="{A59A2A4F-04A8-415D-A7D6-FCC912D25F4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28390" y="1933575"/>
            <a:ext cx="4551112" cy="3639872"/>
          </a:xfrm>
          <a:prstGeom prst="rect">
            <a:avLst/>
          </a:prstGeom>
        </p:spPr>
      </p:pic>
      <p:sp>
        <p:nvSpPr>
          <p:cNvPr id="6" name="TextBox 5">
            <a:extLst>
              <a:ext uri="{FF2B5EF4-FFF2-40B4-BE49-F238E27FC236}">
                <a16:creationId xmlns:a16="http://schemas.microsoft.com/office/drawing/2014/main" id="{4B9CD244-E581-44F0-9F2C-7B0BD07EDE38}"/>
              </a:ext>
            </a:extLst>
          </p:cNvPr>
          <p:cNvSpPr txBox="1"/>
          <p:nvPr/>
        </p:nvSpPr>
        <p:spPr>
          <a:xfrm>
            <a:off x="7986771" y="5373392"/>
            <a:ext cx="288412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jinavie.tumblr.com/post/36503922418/phineas-gag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832809414"/>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E274086-DBC4-4534-ADD1-A99867C702D6}">
  <ds:schemaRefs>
    <ds:schemaRef ds:uri="http://schemas.microsoft.com/sharepoint/v3/contenttype/forms"/>
  </ds:schemaRefs>
</ds:datastoreItem>
</file>

<file path=customXml/itemProps2.xml><?xml version="1.0" encoding="utf-8"?>
<ds:datastoreItem xmlns:ds="http://schemas.openxmlformats.org/officeDocument/2006/customXml" ds:itemID="{01F3672F-4ECD-442D-A450-8D0D8AE9AB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C17B96-44E1-4D27-8275-49488FA5EBD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Widescreen</PresentationFormat>
  <Paragraphs>98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Antique Olive</vt:lpstr>
      <vt:lpstr>Arial</vt:lpstr>
      <vt:lpstr>Calibri</vt:lpstr>
      <vt:lpstr>Century Schoolbook</vt:lpstr>
      <vt:lpstr>Wingdings</vt:lpstr>
      <vt:lpstr>Wingdings 2</vt:lpstr>
      <vt:lpstr>View</vt:lpstr>
      <vt:lpstr>Parent Discussion Group 2019:  “Why Do They Act That Way?” by David Walsh, Ph.D. </vt:lpstr>
      <vt:lpstr>Welcome!</vt:lpstr>
      <vt:lpstr>A Note from Heidi: </vt:lpstr>
      <vt:lpstr>Chapter 1: Making Sense of Adolescence</vt:lpstr>
      <vt:lpstr>Chapter 1: Making Sense of Adolescence</vt:lpstr>
      <vt:lpstr>Chapter 1: Making Sense of Adolescence</vt:lpstr>
      <vt:lpstr>Chapter 2: A Guided Tour of Their Brains</vt:lpstr>
      <vt:lpstr>Chapter 2: A Guided Tour of Their Brains</vt:lpstr>
      <vt:lpstr>Chapter 3: Why Adolescents are so Impulsive</vt:lpstr>
      <vt:lpstr>Chapter 3: Why Adolescents are so Impulsive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2019-09-18T14:54:37Z</dcterms:created>
  <dcterms:modified xsi:type="dcterms:W3CDTF">2019-09-20T14:24:38Z</dcterms:modified>
</cp:coreProperties>
</file>